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41" r:id="rId10"/>
    <p:sldMasterId id="2147495653" r:id="rId11"/>
    <p:sldMasterId id="2147495665" r:id="rId12"/>
    <p:sldMasterId id="2147495677" r:id="rId13"/>
    <p:sldMasterId id="2147495701" r:id="rId14"/>
    <p:sldMasterId id="2147495749" r:id="rId15"/>
    <p:sldMasterId id="2147495785" r:id="rId16"/>
    <p:sldMasterId id="2147495797" r:id="rId17"/>
    <p:sldMasterId id="2147495809" r:id="rId18"/>
  </p:sldMasterIdLst>
  <p:notesMasterIdLst>
    <p:notesMasterId r:id="rId74"/>
  </p:notesMasterIdLst>
  <p:sldIdLst>
    <p:sldId id="331" r:id="rId19"/>
    <p:sldId id="330" r:id="rId20"/>
    <p:sldId id="259" r:id="rId21"/>
    <p:sldId id="267" r:id="rId22"/>
    <p:sldId id="265" r:id="rId23"/>
    <p:sldId id="261" r:id="rId24"/>
    <p:sldId id="260" r:id="rId25"/>
    <p:sldId id="268" r:id="rId26"/>
    <p:sldId id="257" r:id="rId27"/>
    <p:sldId id="269" r:id="rId28"/>
    <p:sldId id="3951" r:id="rId29"/>
    <p:sldId id="3952" r:id="rId30"/>
    <p:sldId id="3996" r:id="rId31"/>
    <p:sldId id="3961" r:id="rId32"/>
    <p:sldId id="262" r:id="rId33"/>
    <p:sldId id="263" r:id="rId34"/>
    <p:sldId id="980" r:id="rId35"/>
    <p:sldId id="256" r:id="rId36"/>
    <p:sldId id="3809" r:id="rId37"/>
    <p:sldId id="4023" r:id="rId38"/>
    <p:sldId id="3946" r:id="rId39"/>
    <p:sldId id="3791" r:id="rId40"/>
    <p:sldId id="3820" r:id="rId41"/>
    <p:sldId id="3821" r:id="rId42"/>
    <p:sldId id="258" r:id="rId43"/>
    <p:sldId id="266" r:id="rId44"/>
    <p:sldId id="3822" r:id="rId45"/>
    <p:sldId id="3823" r:id="rId46"/>
    <p:sldId id="3824" r:id="rId47"/>
    <p:sldId id="3825" r:id="rId48"/>
    <p:sldId id="3826" r:id="rId49"/>
    <p:sldId id="264" r:id="rId50"/>
    <p:sldId id="287" r:id="rId51"/>
    <p:sldId id="4048" r:id="rId52"/>
    <p:sldId id="4032" r:id="rId53"/>
    <p:sldId id="4037" r:id="rId54"/>
    <p:sldId id="4019" r:id="rId55"/>
    <p:sldId id="4033" r:id="rId56"/>
    <p:sldId id="4045" r:id="rId57"/>
    <p:sldId id="2874" r:id="rId58"/>
    <p:sldId id="4008" r:id="rId59"/>
    <p:sldId id="3973" r:id="rId60"/>
    <p:sldId id="4009" r:id="rId61"/>
    <p:sldId id="4003" r:id="rId62"/>
    <p:sldId id="4041" r:id="rId63"/>
    <p:sldId id="4018" r:id="rId64"/>
    <p:sldId id="4050" r:id="rId65"/>
    <p:sldId id="4035" r:id="rId66"/>
    <p:sldId id="4039" r:id="rId67"/>
    <p:sldId id="4043" r:id="rId68"/>
    <p:sldId id="4047" r:id="rId69"/>
    <p:sldId id="3967" r:id="rId70"/>
    <p:sldId id="3818" r:id="rId71"/>
    <p:sldId id="4049" r:id="rId72"/>
    <p:sldId id="3990"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86E0D-9962-4EF2-8B59-9C9549E95DDE}" v="5" dt="2025-09-12T12:15:58.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9/12/2025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9/12/2025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9/12/2025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9/12/2025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9/12/2025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9/12/2025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9/12/2025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9/12/2025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9/12/2025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9/12/2025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9/12/2025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9/12/2025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17493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99424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63415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42816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526779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215355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2363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60769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166216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369347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630577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A67-CA5B-0BAA-CF2A-5784EA18E2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8C27D-BCBB-79BA-3B57-BB863589CD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DC676-CCD0-8C72-0D30-5850AEBC6122}"/>
              </a:ext>
            </a:extLst>
          </p:cNvPr>
          <p:cNvSpPr>
            <a:spLocks noGrp="1"/>
          </p:cNvSpPr>
          <p:nvPr>
            <p:ph type="dt" sz="half" idx="10"/>
          </p:nvPr>
        </p:nvSpPr>
        <p:spPr/>
        <p:txBody>
          <a:bodyPr/>
          <a:lstStyle/>
          <a:p>
            <a:fld id="{BDF6F077-CAC8-4D81-BD6F-C83DF7E5D977}" type="datetimeFigureOut">
              <a:rPr lang="en-US" smtClean="0"/>
              <a:t>9/12/2025</a:t>
            </a:fld>
            <a:endParaRPr lang="en-US"/>
          </a:p>
        </p:txBody>
      </p:sp>
      <p:sp>
        <p:nvSpPr>
          <p:cNvPr id="5" name="Footer Placeholder 4">
            <a:extLst>
              <a:ext uri="{FF2B5EF4-FFF2-40B4-BE49-F238E27FC236}">
                <a16:creationId xmlns:a16="http://schemas.microsoft.com/office/drawing/2014/main" id="{3B40F88A-9707-8574-BD0A-55B45F4E3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2E863-B6AF-9128-A484-A514AF59487B}"/>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77083347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96D8-578F-901B-FF60-3BB35B754F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5F90B-93FA-F473-0008-55711AF9C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91F7C-D628-A73F-90C9-6700CF314AD5}"/>
              </a:ext>
            </a:extLst>
          </p:cNvPr>
          <p:cNvSpPr>
            <a:spLocks noGrp="1"/>
          </p:cNvSpPr>
          <p:nvPr>
            <p:ph type="dt" sz="half" idx="10"/>
          </p:nvPr>
        </p:nvSpPr>
        <p:spPr/>
        <p:txBody>
          <a:bodyPr/>
          <a:lstStyle/>
          <a:p>
            <a:fld id="{BDF6F077-CAC8-4D81-BD6F-C83DF7E5D977}" type="datetimeFigureOut">
              <a:rPr lang="en-US" smtClean="0"/>
              <a:t>9/12/2025</a:t>
            </a:fld>
            <a:endParaRPr lang="en-US"/>
          </a:p>
        </p:txBody>
      </p:sp>
      <p:sp>
        <p:nvSpPr>
          <p:cNvPr id="5" name="Footer Placeholder 4">
            <a:extLst>
              <a:ext uri="{FF2B5EF4-FFF2-40B4-BE49-F238E27FC236}">
                <a16:creationId xmlns:a16="http://schemas.microsoft.com/office/drawing/2014/main" id="{8D56818A-8F3F-44C5-7BD8-7D9497490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D725E-E239-3352-C6B0-7B72E9D4CBC0}"/>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2355710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BFB8-A795-CA16-363D-5A13747A55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ACA08A-3B1C-DB1E-FF63-AFBA866A4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8E20F8-3CE2-0907-89E0-54922BA72658}"/>
              </a:ext>
            </a:extLst>
          </p:cNvPr>
          <p:cNvSpPr>
            <a:spLocks noGrp="1"/>
          </p:cNvSpPr>
          <p:nvPr>
            <p:ph type="dt" sz="half" idx="10"/>
          </p:nvPr>
        </p:nvSpPr>
        <p:spPr/>
        <p:txBody>
          <a:bodyPr/>
          <a:lstStyle/>
          <a:p>
            <a:fld id="{BDF6F077-CAC8-4D81-BD6F-C83DF7E5D977}" type="datetimeFigureOut">
              <a:rPr lang="en-US" smtClean="0"/>
              <a:t>9/12/2025</a:t>
            </a:fld>
            <a:endParaRPr lang="en-US"/>
          </a:p>
        </p:txBody>
      </p:sp>
      <p:sp>
        <p:nvSpPr>
          <p:cNvPr id="5" name="Footer Placeholder 4">
            <a:extLst>
              <a:ext uri="{FF2B5EF4-FFF2-40B4-BE49-F238E27FC236}">
                <a16:creationId xmlns:a16="http://schemas.microsoft.com/office/drawing/2014/main" id="{E57EDE97-0437-742F-6B84-60F271480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87BBE-2C24-345F-4F41-DD48CAA9CCE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11652297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A206-73C7-050E-23E4-13CE8D989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EB40B-3887-414E-C6B0-4134FF118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E58C21-C93D-F0C5-8CC2-D69C081A4E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42C44-4DF5-93E4-C71B-2BFEE0C7EC8A}"/>
              </a:ext>
            </a:extLst>
          </p:cNvPr>
          <p:cNvSpPr>
            <a:spLocks noGrp="1"/>
          </p:cNvSpPr>
          <p:nvPr>
            <p:ph type="dt" sz="half" idx="10"/>
          </p:nvPr>
        </p:nvSpPr>
        <p:spPr/>
        <p:txBody>
          <a:bodyPr/>
          <a:lstStyle/>
          <a:p>
            <a:fld id="{BDF6F077-CAC8-4D81-BD6F-C83DF7E5D977}" type="datetimeFigureOut">
              <a:rPr lang="en-US" smtClean="0"/>
              <a:t>9/12/2025</a:t>
            </a:fld>
            <a:endParaRPr lang="en-US"/>
          </a:p>
        </p:txBody>
      </p:sp>
      <p:sp>
        <p:nvSpPr>
          <p:cNvPr id="6" name="Footer Placeholder 5">
            <a:extLst>
              <a:ext uri="{FF2B5EF4-FFF2-40B4-BE49-F238E27FC236}">
                <a16:creationId xmlns:a16="http://schemas.microsoft.com/office/drawing/2014/main" id="{8ACF5007-753F-53F3-88CF-3B18047B2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1C605-734B-63FE-7EC7-7EC8199DDAA2}"/>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18135223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9842-2935-62B8-5CB4-8D821E112F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FD46A-4AD1-F42D-DE4C-52D343E46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5D600-EB92-FB3F-1FB5-3938A1431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21B31-B89E-A723-5ED0-2D46DFA2F8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FD3E-F4C7-5FFF-B0CE-86D7A990F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4F4E9-853A-B1C1-83A3-343D70F8D1CE}"/>
              </a:ext>
            </a:extLst>
          </p:cNvPr>
          <p:cNvSpPr>
            <a:spLocks noGrp="1"/>
          </p:cNvSpPr>
          <p:nvPr>
            <p:ph type="dt" sz="half" idx="10"/>
          </p:nvPr>
        </p:nvSpPr>
        <p:spPr/>
        <p:txBody>
          <a:bodyPr/>
          <a:lstStyle/>
          <a:p>
            <a:fld id="{BDF6F077-CAC8-4D81-BD6F-C83DF7E5D977}" type="datetimeFigureOut">
              <a:rPr lang="en-US" smtClean="0"/>
              <a:t>9/12/2025</a:t>
            </a:fld>
            <a:endParaRPr lang="en-US"/>
          </a:p>
        </p:txBody>
      </p:sp>
      <p:sp>
        <p:nvSpPr>
          <p:cNvPr id="8" name="Footer Placeholder 7">
            <a:extLst>
              <a:ext uri="{FF2B5EF4-FFF2-40B4-BE49-F238E27FC236}">
                <a16:creationId xmlns:a16="http://schemas.microsoft.com/office/drawing/2014/main" id="{5FBBB09F-B3A6-B668-9653-92ABD6C13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D8D2F4-7F31-81F2-06AD-95AA12AE6203}"/>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8787034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8795-AEEB-6908-B659-9176544835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6E8EFB-CA0D-5F67-AD63-64F961B3A422}"/>
              </a:ext>
            </a:extLst>
          </p:cNvPr>
          <p:cNvSpPr>
            <a:spLocks noGrp="1"/>
          </p:cNvSpPr>
          <p:nvPr>
            <p:ph type="dt" sz="half" idx="10"/>
          </p:nvPr>
        </p:nvSpPr>
        <p:spPr/>
        <p:txBody>
          <a:bodyPr/>
          <a:lstStyle/>
          <a:p>
            <a:fld id="{BDF6F077-CAC8-4D81-BD6F-C83DF7E5D977}" type="datetimeFigureOut">
              <a:rPr lang="en-US" smtClean="0"/>
              <a:t>9/12/2025</a:t>
            </a:fld>
            <a:endParaRPr lang="en-US"/>
          </a:p>
        </p:txBody>
      </p:sp>
      <p:sp>
        <p:nvSpPr>
          <p:cNvPr id="4" name="Footer Placeholder 3">
            <a:extLst>
              <a:ext uri="{FF2B5EF4-FFF2-40B4-BE49-F238E27FC236}">
                <a16:creationId xmlns:a16="http://schemas.microsoft.com/office/drawing/2014/main" id="{4605A6E0-E3E5-1EB2-B9BD-8A4076871E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05D4C-AE08-658E-B37F-3E809B7A4208}"/>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158270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7B2B8-7789-26FA-CA56-DA902849E762}"/>
              </a:ext>
            </a:extLst>
          </p:cNvPr>
          <p:cNvSpPr>
            <a:spLocks noGrp="1"/>
          </p:cNvSpPr>
          <p:nvPr>
            <p:ph type="dt" sz="half" idx="10"/>
          </p:nvPr>
        </p:nvSpPr>
        <p:spPr/>
        <p:txBody>
          <a:bodyPr/>
          <a:lstStyle/>
          <a:p>
            <a:fld id="{BDF6F077-CAC8-4D81-BD6F-C83DF7E5D977}" type="datetimeFigureOut">
              <a:rPr lang="en-US" smtClean="0"/>
              <a:t>9/12/2025</a:t>
            </a:fld>
            <a:endParaRPr lang="en-US"/>
          </a:p>
        </p:txBody>
      </p:sp>
      <p:sp>
        <p:nvSpPr>
          <p:cNvPr id="3" name="Footer Placeholder 2">
            <a:extLst>
              <a:ext uri="{FF2B5EF4-FFF2-40B4-BE49-F238E27FC236}">
                <a16:creationId xmlns:a16="http://schemas.microsoft.com/office/drawing/2014/main" id="{415D41AB-F75A-3FB5-FCDE-11E27BF249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E1F24F-FF81-654D-91C7-0DC6D0290E76}"/>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2421871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7AED-E4E7-4308-6D5C-B7949F3214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75D27-1A18-A965-DF5A-184139464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72884-5913-57A5-55CE-E98C2DDEF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E6016-7684-F671-4792-2518F0AFA36A}"/>
              </a:ext>
            </a:extLst>
          </p:cNvPr>
          <p:cNvSpPr>
            <a:spLocks noGrp="1"/>
          </p:cNvSpPr>
          <p:nvPr>
            <p:ph type="dt" sz="half" idx="10"/>
          </p:nvPr>
        </p:nvSpPr>
        <p:spPr/>
        <p:txBody>
          <a:bodyPr/>
          <a:lstStyle/>
          <a:p>
            <a:fld id="{BDF6F077-CAC8-4D81-BD6F-C83DF7E5D977}" type="datetimeFigureOut">
              <a:rPr lang="en-US" smtClean="0"/>
              <a:t>9/12/2025</a:t>
            </a:fld>
            <a:endParaRPr lang="en-US"/>
          </a:p>
        </p:txBody>
      </p:sp>
      <p:sp>
        <p:nvSpPr>
          <p:cNvPr id="6" name="Footer Placeholder 5">
            <a:extLst>
              <a:ext uri="{FF2B5EF4-FFF2-40B4-BE49-F238E27FC236}">
                <a16:creationId xmlns:a16="http://schemas.microsoft.com/office/drawing/2014/main" id="{2FE6A849-730D-192C-374F-0F30107328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E83FB-B3AA-E0F6-3F67-3FE81A2E96C5}"/>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34519668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142E-4FAD-258A-F351-C795DA06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CB046C-ACB0-CBDD-62D3-02F7F29E8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85A34-4CE5-123A-FF50-49400D500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F1523-0E37-AF44-EC3F-17EDAFE71C1D}"/>
              </a:ext>
            </a:extLst>
          </p:cNvPr>
          <p:cNvSpPr>
            <a:spLocks noGrp="1"/>
          </p:cNvSpPr>
          <p:nvPr>
            <p:ph type="dt" sz="half" idx="10"/>
          </p:nvPr>
        </p:nvSpPr>
        <p:spPr/>
        <p:txBody>
          <a:bodyPr/>
          <a:lstStyle/>
          <a:p>
            <a:fld id="{BDF6F077-CAC8-4D81-BD6F-C83DF7E5D977}" type="datetimeFigureOut">
              <a:rPr lang="en-US" smtClean="0"/>
              <a:t>9/12/2025</a:t>
            </a:fld>
            <a:endParaRPr lang="en-US"/>
          </a:p>
        </p:txBody>
      </p:sp>
      <p:sp>
        <p:nvSpPr>
          <p:cNvPr id="6" name="Footer Placeholder 5">
            <a:extLst>
              <a:ext uri="{FF2B5EF4-FFF2-40B4-BE49-F238E27FC236}">
                <a16:creationId xmlns:a16="http://schemas.microsoft.com/office/drawing/2014/main" id="{35F08879-2D15-C6A5-12B4-19E80CA14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C0869-1CE0-EBE2-0726-89A31B69B4D9}"/>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48111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6A9A-91E4-F2AC-9678-DD4AF69CE4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BF796-B2D1-9398-1659-19F801F89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1F4F5-4073-99B8-AAA3-767DA02E0787}"/>
              </a:ext>
            </a:extLst>
          </p:cNvPr>
          <p:cNvSpPr>
            <a:spLocks noGrp="1"/>
          </p:cNvSpPr>
          <p:nvPr>
            <p:ph type="dt" sz="half" idx="10"/>
          </p:nvPr>
        </p:nvSpPr>
        <p:spPr/>
        <p:txBody>
          <a:bodyPr/>
          <a:lstStyle/>
          <a:p>
            <a:fld id="{BDF6F077-CAC8-4D81-BD6F-C83DF7E5D977}" type="datetimeFigureOut">
              <a:rPr lang="en-US" smtClean="0"/>
              <a:t>9/12/2025</a:t>
            </a:fld>
            <a:endParaRPr lang="en-US"/>
          </a:p>
        </p:txBody>
      </p:sp>
      <p:sp>
        <p:nvSpPr>
          <p:cNvPr id="5" name="Footer Placeholder 4">
            <a:extLst>
              <a:ext uri="{FF2B5EF4-FFF2-40B4-BE49-F238E27FC236}">
                <a16:creationId xmlns:a16="http://schemas.microsoft.com/office/drawing/2014/main" id="{996DB5E1-FF2B-8259-8E3C-46A75DAC5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99B8A-CB4B-F751-E6A1-59F370227A0D}"/>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26209524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1DDA9-B3E9-D866-2E6F-01818AE83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89587F-AC8C-D7BA-D397-B22A8759A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4696B-B3D6-218F-0120-8D9A9B914F43}"/>
              </a:ext>
            </a:extLst>
          </p:cNvPr>
          <p:cNvSpPr>
            <a:spLocks noGrp="1"/>
          </p:cNvSpPr>
          <p:nvPr>
            <p:ph type="dt" sz="half" idx="10"/>
          </p:nvPr>
        </p:nvSpPr>
        <p:spPr/>
        <p:txBody>
          <a:bodyPr/>
          <a:lstStyle/>
          <a:p>
            <a:fld id="{BDF6F077-CAC8-4D81-BD6F-C83DF7E5D977}" type="datetimeFigureOut">
              <a:rPr lang="en-US" smtClean="0"/>
              <a:t>9/12/2025</a:t>
            </a:fld>
            <a:endParaRPr lang="en-US"/>
          </a:p>
        </p:txBody>
      </p:sp>
      <p:sp>
        <p:nvSpPr>
          <p:cNvPr id="5" name="Footer Placeholder 4">
            <a:extLst>
              <a:ext uri="{FF2B5EF4-FFF2-40B4-BE49-F238E27FC236}">
                <a16:creationId xmlns:a16="http://schemas.microsoft.com/office/drawing/2014/main" id="{99A8F9BB-0A95-00B5-A08C-2B55E62FE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A125F-6988-4284-816E-6ABE9732834A}"/>
              </a:ext>
            </a:extLst>
          </p:cNvPr>
          <p:cNvSpPr>
            <a:spLocks noGrp="1"/>
          </p:cNvSpPr>
          <p:nvPr>
            <p:ph type="sldNum" sz="quarter" idx="12"/>
          </p:nvPr>
        </p:nvSpPr>
        <p:spPr/>
        <p:txBody>
          <a:bodyPr/>
          <a:lstStyle/>
          <a:p>
            <a:fld id="{EE5842FC-29DC-4908-BC93-F7FD5E50513A}" type="slidenum">
              <a:rPr lang="en-US" smtClean="0"/>
              <a:t>‹#›</a:t>
            </a:fld>
            <a:endParaRPr lang="en-US"/>
          </a:p>
        </p:txBody>
      </p:sp>
    </p:spTree>
    <p:extLst>
      <p:ext uri="{BB962C8B-B14F-4D97-AF65-F5344CB8AC3E}">
        <p14:creationId xmlns:p14="http://schemas.microsoft.com/office/powerpoint/2010/main" val="15740285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9/12/2025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7579893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9/12/2025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3819508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9/12/2025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7354277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9/12/2025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9416868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9/12/2025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63044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9/12/2025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7434435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9/12/2025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8760486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9/12/2025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860246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9/12/2025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16237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9/12/2025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509110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9/12/2025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74903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9/12/2025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9/12/2025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9/12/2025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9/12/2025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9/12/2025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9/12/2025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9/12/2025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9/12/2025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9/12/2025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9/12/2025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9/12/2025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9/12/2025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9/12/2025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9/12/2025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9/12/2025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9/12/2025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9/12/2025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9/12/2025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9/12/2025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9/12/2025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9/12/2025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9/12/2025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9/12/2025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9/12/2025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9/12/2025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9/12/2025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9/12/2025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9/12/2025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9/12/2025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9/12/2025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9/12/2025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9/12/2025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9/12/2025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9/12/2025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9/12/2025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9/12/2025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9/12/2025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9/12/2025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9/12/2025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9/12/2025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9/12/2025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9/12/2025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9/12/2025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9/12/2025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9/12/2025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9/12/2025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9/12/2025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9/12/2025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9/12/2025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9/12/2025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9/12/2025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9/12/2025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9/12/2025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9/12/2025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9/12/2025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9/12/2025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0675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9/12/2025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1770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9/12/2025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2773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9/12/2025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4590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9/12/2025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4108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9/12/2025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715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9/12/2025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185696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9/12/2025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9687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9/12/2025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1343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9/12/2025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78073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9/12/2025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55437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9/12/2025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017730705"/>
      </p:ext>
    </p:extLst>
  </p:cSld>
  <p:clrMap bg1="lt1" tx1="dk1" bg2="lt2" tx2="dk2" accent1="accent1" accent2="accent2" accent3="accent3" accent4="accent4" accent5="accent5" accent6="accent6" hlink="hlink" folHlink="folHlink"/>
  <p:sldLayoutIdLst>
    <p:sldLayoutId id="2147495642" r:id="rId1"/>
    <p:sldLayoutId id="2147495643" r:id="rId2"/>
    <p:sldLayoutId id="2147495644" r:id="rId3"/>
    <p:sldLayoutId id="2147495645" r:id="rId4"/>
    <p:sldLayoutId id="2147495646" r:id="rId5"/>
    <p:sldLayoutId id="2147495647" r:id="rId6"/>
    <p:sldLayoutId id="2147495648" r:id="rId7"/>
    <p:sldLayoutId id="2147495649" r:id="rId8"/>
    <p:sldLayoutId id="2147495650" r:id="rId9"/>
    <p:sldLayoutId id="2147495651" r:id="rId10"/>
    <p:sldLayoutId id="2147495652"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9/12/2025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9/12/2025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570831756"/>
      </p:ext>
    </p:extLst>
  </p:cSld>
  <p:clrMap bg1="lt1" tx1="dk1" bg2="lt2" tx2="dk2" accent1="accent1" accent2="accent2" accent3="accent3" accent4="accent4" accent5="accent5" accent6="accent6" hlink="hlink" folHlink="folHlink"/>
  <p:sldLayoutIdLst>
    <p:sldLayoutId id="2147495786" r:id="rId1"/>
    <p:sldLayoutId id="2147495787" r:id="rId2"/>
    <p:sldLayoutId id="2147495788" r:id="rId3"/>
    <p:sldLayoutId id="2147495789" r:id="rId4"/>
    <p:sldLayoutId id="2147495790" r:id="rId5"/>
    <p:sldLayoutId id="2147495791" r:id="rId6"/>
    <p:sldLayoutId id="2147495792" r:id="rId7"/>
    <p:sldLayoutId id="2147495793" r:id="rId8"/>
    <p:sldLayoutId id="2147495794" r:id="rId9"/>
    <p:sldLayoutId id="2147495795" r:id="rId10"/>
    <p:sldLayoutId id="2147495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C9BC7-1A6A-AC9C-DAE1-3A7A6ADD9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736F3-14D9-3EAA-A961-8297B24217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8419B-C94C-8676-A26B-4A69114B7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6F077-CAC8-4D81-BD6F-C83DF7E5D977}" type="datetimeFigureOut">
              <a:rPr lang="en-US" smtClean="0"/>
              <a:t>9/12/2025</a:t>
            </a:fld>
            <a:endParaRPr lang="en-US"/>
          </a:p>
        </p:txBody>
      </p:sp>
      <p:sp>
        <p:nvSpPr>
          <p:cNvPr id="5" name="Footer Placeholder 4">
            <a:extLst>
              <a:ext uri="{FF2B5EF4-FFF2-40B4-BE49-F238E27FC236}">
                <a16:creationId xmlns:a16="http://schemas.microsoft.com/office/drawing/2014/main" id="{912E6632-8217-3626-1C62-A4EDA8E9D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981FAE-9565-8EDC-0446-6C56E3586B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842FC-29DC-4908-BC93-F7FD5E50513A}" type="slidenum">
              <a:rPr lang="en-US" smtClean="0"/>
              <a:t>‹#›</a:t>
            </a:fld>
            <a:endParaRPr lang="en-US"/>
          </a:p>
        </p:txBody>
      </p:sp>
    </p:spTree>
    <p:extLst>
      <p:ext uri="{BB962C8B-B14F-4D97-AF65-F5344CB8AC3E}">
        <p14:creationId xmlns:p14="http://schemas.microsoft.com/office/powerpoint/2010/main" val="3521495029"/>
      </p:ext>
    </p:extLst>
  </p:cSld>
  <p:clrMap bg1="lt1" tx1="dk1" bg2="lt2" tx2="dk2" accent1="accent1" accent2="accent2" accent3="accent3" accent4="accent4" accent5="accent5" accent6="accent6" hlink="hlink" folHlink="folHlink"/>
  <p:sldLayoutIdLst>
    <p:sldLayoutId id="2147495798" r:id="rId1"/>
    <p:sldLayoutId id="2147495799" r:id="rId2"/>
    <p:sldLayoutId id="2147495800" r:id="rId3"/>
    <p:sldLayoutId id="2147495801" r:id="rId4"/>
    <p:sldLayoutId id="2147495802" r:id="rId5"/>
    <p:sldLayoutId id="2147495803" r:id="rId6"/>
    <p:sldLayoutId id="2147495804" r:id="rId7"/>
    <p:sldLayoutId id="2147495805" r:id="rId8"/>
    <p:sldLayoutId id="2147495806" r:id="rId9"/>
    <p:sldLayoutId id="2147495807" r:id="rId10"/>
    <p:sldLayoutId id="2147495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9/12/2025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70919"/>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9/12/2025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9/12/2025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9/12/2025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9/12/2025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9/12/2025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9/12/2025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9/12/2025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2.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getfortifyfl.com/" TargetMode="Externa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26.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6.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3.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8.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6.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6.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09.xml"/><Relationship Id="rId4" Type="http://schemas.openxmlformats.org/officeDocument/2006/relationships/image" Target="../media/image79.jpg"/></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0.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8.xml"/></Relationships>
</file>

<file path=ppt/slides/_rels/slide4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148.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s>
</file>

<file path=ppt/slides/_rels/slide4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svg"/><Relationship Id="rId3" Type="http://schemas.openxmlformats.org/officeDocument/2006/relationships/image" Target="../media/image93.svg"/><Relationship Id="rId7" Type="http://schemas.openxmlformats.org/officeDocument/2006/relationships/image" Target="../media/image95.svg"/><Relationship Id="rId12" Type="http://schemas.openxmlformats.org/officeDocument/2006/relationships/image" Target="../media/image100.png"/><Relationship Id="rId2" Type="http://schemas.openxmlformats.org/officeDocument/2006/relationships/image" Target="../media/image92.png"/><Relationship Id="rId1" Type="http://schemas.openxmlformats.org/officeDocument/2006/relationships/slideLayout" Target="../slideLayouts/slideLayout148.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83.svg"/><Relationship Id="rId15" Type="http://schemas.openxmlformats.org/officeDocument/2006/relationships/image" Target="../media/image103.svg"/><Relationship Id="rId10" Type="http://schemas.openxmlformats.org/officeDocument/2006/relationships/image" Target="../media/image98.png"/><Relationship Id="rId4" Type="http://schemas.openxmlformats.org/officeDocument/2006/relationships/image" Target="../media/image82.png"/><Relationship Id="rId9" Type="http://schemas.openxmlformats.org/officeDocument/2006/relationships/image" Target="../media/image97.svg"/><Relationship Id="rId14" Type="http://schemas.openxmlformats.org/officeDocument/2006/relationships/image" Target="../media/image102.png"/></Relationships>
</file>

<file path=ppt/slides/_rels/slide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8.xml"/></Relationships>
</file>

<file path=ppt/slides/_rels/slide4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121.png"/><Relationship Id="rId3" Type="http://schemas.openxmlformats.org/officeDocument/2006/relationships/image" Target="../media/image106.svg"/><Relationship Id="rId21" Type="http://schemas.openxmlformats.org/officeDocument/2006/relationships/image" Target="../media/image124.sv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20.svg"/><Relationship Id="rId2" Type="http://schemas.openxmlformats.org/officeDocument/2006/relationships/image" Target="../media/image105.png"/><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148.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23" Type="http://schemas.openxmlformats.org/officeDocument/2006/relationships/hyperlink" Target="mailto:mdill004@somerset.colegia.org" TargetMode="External"/><Relationship Id="rId10" Type="http://schemas.openxmlformats.org/officeDocument/2006/relationships/image" Target="../media/image113.png"/><Relationship Id="rId19" Type="http://schemas.openxmlformats.org/officeDocument/2006/relationships/image" Target="../media/image122.sv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 Id="rId22" Type="http://schemas.openxmlformats.org/officeDocument/2006/relationships/hyperlink" Target="mailto:ageeb.linda@somersetcollegeprep.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170.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75.xml"/></Relationships>
</file>

<file path=ppt/slides/_rels/slide51.xml.rels><?xml version="1.0" encoding="UTF-8" standalone="yes"?>
<Relationships xmlns="http://schemas.openxmlformats.org/package/2006/relationships"><Relationship Id="rId3" Type="http://schemas.openxmlformats.org/officeDocument/2006/relationships/hyperlink" Target="mailto:Bowling.Cynthia@SomersetCollegePrep.org" TargetMode="External"/><Relationship Id="rId2" Type="http://schemas.openxmlformats.org/officeDocument/2006/relationships/image" Target="../media/image128.jpeg"/><Relationship Id="rId1" Type="http://schemas.openxmlformats.org/officeDocument/2006/relationships/slideLayout" Target="../slideLayouts/slideLayout154.xml"/><Relationship Id="rId4" Type="http://schemas.openxmlformats.org/officeDocument/2006/relationships/hyperlink" Target="mailto:cjacq005@somerset.colegia.org"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9.xml"/></Relationships>
</file>

<file path=ppt/slides/_rels/slide5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dirty="0"/>
              <a:t>ONE </a:t>
            </a:r>
            <a:r>
              <a:rPr lang="en-US" sz="4400" b="1" u="sng" dirty="0">
                <a:solidFill>
                  <a:srgbClr val="FF0000"/>
                </a:solidFill>
              </a:rPr>
              <a:t>(1) </a:t>
            </a:r>
            <a:r>
              <a:rPr lang="en-US" sz="4400" b="1" dirty="0"/>
              <a:t>Student in a Stall at a time!</a:t>
            </a:r>
          </a:p>
          <a:p>
            <a:r>
              <a:rPr lang="en-US" sz="4400" b="1" dirty="0"/>
              <a:t>This includes the Large Stall!!</a:t>
            </a:r>
          </a:p>
          <a:p>
            <a:r>
              <a:rPr lang="en-US" sz="4400" b="1" dirty="0"/>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2BF5A9-A51F-C03E-F80C-3EC88745F084}"/>
              </a:ext>
            </a:extLst>
          </p:cNvPr>
          <p:cNvPicPr>
            <a:picLocks noChangeAspect="1"/>
          </p:cNvPicPr>
          <p:nvPr/>
        </p:nvPicPr>
        <p:blipFill>
          <a:blip r:embed="rId2"/>
          <a:srcRect r="-1" b="4660"/>
          <a:stretch>
            <a:fillRect/>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671955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00150" y="350520"/>
            <a:ext cx="1055846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092820" y="1859340"/>
            <a:ext cx="10370634" cy="2616101"/>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If someone who knowingly submits a false tip through </a:t>
            </a:r>
            <a:r>
              <a:rPr kumimoji="0" lang="en-US" altLang="en-US" sz="3600" b="0" i="0" u="none" strike="noStrike" kern="1200" cap="none" spc="0" normalizeH="0" baseline="0" noProof="0" err="1">
                <a:ln>
                  <a:noFill/>
                </a:ln>
                <a:solidFill>
                  <a:prstClr val="black"/>
                </a:solidFill>
                <a:effectLst/>
                <a:uLnTx/>
                <a:uFillTx/>
                <a:latin typeface="Calibri" panose="020F0502020204030204"/>
                <a:ea typeface="+mn-ea"/>
                <a:cs typeface="+mn-cs"/>
              </a:rPr>
              <a:t>FortifyFL</a:t>
            </a:r>
            <a:r>
              <a:rPr kumimoji="0" lang="en-US" altLang="en-US" sz="3600" b="0" i="0" u="none" strike="noStrike" kern="1200" cap="none" spc="0" normalizeH="0" baseline="0" noProof="0">
                <a:ln>
                  <a:noFill/>
                </a:ln>
                <a:solidFill>
                  <a:prstClr val="black"/>
                </a:solidFill>
                <a:effectLst/>
                <a:uLnTx/>
                <a:uFillTx/>
                <a:latin typeface="Calibri" panose="020F0502020204030204"/>
                <a:ea typeface="+mn-ea"/>
                <a:cs typeface="+mn-cs"/>
              </a:rPr>
              <a:t> may be subject to further investigation by law enforcement, and may be subject to criminal penalties under Section 837.05, F.S.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5BE7E-D3C9-459A-230D-1BF60E405D3E}"/>
              </a:ext>
            </a:extLst>
          </p:cNvPr>
          <p:cNvPicPr>
            <a:picLocks noChangeAspect="1"/>
          </p:cNvPicPr>
          <p:nvPr/>
        </p:nvPicPr>
        <p:blipFill>
          <a:blip r:embed="rId2"/>
          <a:stretch>
            <a:fillRect/>
          </a:stretch>
        </p:blipFill>
        <p:spPr>
          <a:xfrm>
            <a:off x="0" y="13237"/>
            <a:ext cx="12192000" cy="6831525"/>
          </a:xfrm>
          <a:prstGeom prst="rect">
            <a:avLst/>
          </a:prstGeom>
        </p:spPr>
      </p:pic>
    </p:spTree>
    <p:extLst>
      <p:ext uri="{BB962C8B-B14F-4D97-AF65-F5344CB8AC3E}">
        <p14:creationId xmlns:p14="http://schemas.microsoft.com/office/powerpoint/2010/main" val="300918655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5F3A5-C817-BEE4-21CC-92E7F54E4B4A}"/>
              </a:ext>
            </a:extLst>
          </p:cNvPr>
          <p:cNvPicPr>
            <a:picLocks noChangeAspect="1"/>
          </p:cNvPicPr>
          <p:nvPr/>
        </p:nvPicPr>
        <p:blipFill>
          <a:blip r:embed="rId2"/>
          <a:srcRect b="443"/>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922024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4CE0EF">
                <a:alpha val="100000"/>
              </a:srgbClr>
            </a:gs>
            <a:gs pos="50000">
              <a:srgbClr val="7376B4">
                <a:alpha val="100000"/>
              </a:srgbClr>
            </a:gs>
            <a:gs pos="100000">
              <a:srgbClr val="25309B">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6262521" y="1902194"/>
            <a:ext cx="5929479" cy="3334191"/>
          </a:xfrm>
          <a:custGeom>
            <a:avLst/>
            <a:gdLst/>
            <a:ahLst/>
            <a:cxnLst/>
            <a:rect l="l" t="t" r="r" b="b"/>
            <a:pathLst>
              <a:path w="8894218" h="5001287">
                <a:moveTo>
                  <a:pt x="0" y="0"/>
                </a:moveTo>
                <a:lnTo>
                  <a:pt x="8894218" y="0"/>
                </a:lnTo>
                <a:lnTo>
                  <a:pt x="8894218" y="5001287"/>
                </a:lnTo>
                <a:lnTo>
                  <a:pt x="0" y="500128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120650"/>
            <a:ext cx="9790467" cy="891526"/>
          </a:xfrm>
          <a:prstGeom prst="rect">
            <a:avLst/>
          </a:prstGeom>
        </p:spPr>
        <p:txBody>
          <a:bodyPr lIns="0" tIns="0" rIns="0" bIns="0" rtlCol="0" anchor="t">
            <a:spAutoFit/>
          </a:bodyPr>
          <a:lstStyle/>
          <a:p>
            <a:pPr algn="ctr" defTabSz="609630">
              <a:lnSpc>
                <a:spcPts val="7433"/>
              </a:lnSpc>
            </a:pPr>
            <a:r>
              <a:rPr lang="en-US" sz="5310" dirty="0">
                <a:solidFill>
                  <a:srgbClr val="FFFFFF"/>
                </a:solidFill>
                <a:latin typeface="Saved By Zero"/>
                <a:ea typeface="Saved By Zero"/>
                <a:cs typeface="Saved By Zero"/>
                <a:sym typeface="Saved By Zero"/>
              </a:rPr>
              <a:t> Rocket League Tournament Club</a:t>
            </a:r>
          </a:p>
        </p:txBody>
      </p:sp>
      <p:sp>
        <p:nvSpPr>
          <p:cNvPr id="4" name="TextBox 4"/>
          <p:cNvSpPr txBox="1"/>
          <p:nvPr/>
        </p:nvSpPr>
        <p:spPr>
          <a:xfrm>
            <a:off x="0" y="2001353"/>
            <a:ext cx="5817447" cy="1217000"/>
          </a:xfrm>
          <a:prstGeom prst="rect">
            <a:avLst/>
          </a:prstGeom>
        </p:spPr>
        <p:txBody>
          <a:bodyPr lIns="0" tIns="0" rIns="0" bIns="0" rtlCol="0" anchor="t">
            <a:spAutoFit/>
          </a:bodyPr>
          <a:lstStyle/>
          <a:p>
            <a:pPr algn="ctr" defTabSz="609630">
              <a:lnSpc>
                <a:spcPts val="4853"/>
              </a:lnSpc>
            </a:pPr>
            <a:r>
              <a:rPr lang="en-US" sz="3466" b="1" dirty="0">
                <a:solidFill>
                  <a:srgbClr val="FFFFFF"/>
                </a:solidFill>
                <a:latin typeface="Canva Sans Bold"/>
                <a:ea typeface="Canva Sans Bold"/>
                <a:cs typeface="Canva Sans Bold"/>
                <a:sym typeface="Canva Sans Bold"/>
              </a:rPr>
              <a:t>Where rocket powered cars make legendary goals.</a:t>
            </a:r>
          </a:p>
        </p:txBody>
      </p:sp>
      <p:sp>
        <p:nvSpPr>
          <p:cNvPr id="5" name="TextBox 5"/>
          <p:cNvSpPr txBox="1"/>
          <p:nvPr/>
        </p:nvSpPr>
        <p:spPr>
          <a:xfrm>
            <a:off x="0" y="4416528"/>
            <a:ext cx="5486429" cy="895310"/>
          </a:xfrm>
          <a:prstGeom prst="rect">
            <a:avLst/>
          </a:prstGeom>
        </p:spPr>
        <p:txBody>
          <a:bodyPr lIns="0" tIns="0" rIns="0" bIns="0" rtlCol="0" anchor="t">
            <a:spAutoFit/>
          </a:bodyPr>
          <a:lstStyle/>
          <a:p>
            <a:pPr algn="ctr" defTabSz="609630">
              <a:lnSpc>
                <a:spcPts val="3616"/>
              </a:lnSpc>
            </a:pPr>
            <a:r>
              <a:rPr lang="en-US" sz="2583" b="1">
                <a:solidFill>
                  <a:srgbClr val="FFFFFF"/>
                </a:solidFill>
                <a:latin typeface="Canva Sans Bold"/>
                <a:ea typeface="Canva Sans Bold"/>
                <a:cs typeface="Canva Sans Bold"/>
                <a:sym typeface="Canva Sans Bold"/>
              </a:rPr>
              <a:t> The sign up and get information go to</a:t>
            </a:r>
          </a:p>
          <a:p>
            <a:pPr algn="ctr" defTabSz="609630">
              <a:lnSpc>
                <a:spcPts val="3616"/>
              </a:lnSpc>
            </a:pPr>
            <a:r>
              <a:rPr lang="en-US" sz="2583" b="1">
                <a:solidFill>
                  <a:srgbClr val="FFFFFF"/>
                </a:solidFill>
                <a:latin typeface="Canva Sans Bold"/>
                <a:ea typeface="Canva Sans Bold"/>
                <a:cs typeface="Canva Sans Bold"/>
                <a:sym typeface="Canva Sans Bold"/>
              </a:rPr>
              <a:t>https://bit.ly/Somersetrlclub</a:t>
            </a:r>
          </a:p>
        </p:txBody>
      </p:sp>
      <p:sp>
        <p:nvSpPr>
          <p:cNvPr id="6" name="TextBox 6"/>
          <p:cNvSpPr txBox="1"/>
          <p:nvPr/>
        </p:nvSpPr>
        <p:spPr>
          <a:xfrm>
            <a:off x="5817447" y="6539436"/>
            <a:ext cx="6374553" cy="323935"/>
          </a:xfrm>
          <a:prstGeom prst="rect">
            <a:avLst/>
          </a:prstGeom>
        </p:spPr>
        <p:txBody>
          <a:bodyPr lIns="0" tIns="0" rIns="0" bIns="0" rtlCol="0" anchor="t">
            <a:spAutoFit/>
          </a:bodyPr>
          <a:lstStyle/>
          <a:p>
            <a:pPr algn="ctr" defTabSz="609630">
              <a:lnSpc>
                <a:spcPts val="2657"/>
              </a:lnSpc>
            </a:pPr>
            <a:r>
              <a:rPr lang="en-US" sz="1898">
                <a:solidFill>
                  <a:srgbClr val="FFFFFF"/>
                </a:solidFill>
                <a:latin typeface="Canva Sans"/>
                <a:ea typeface="Canva Sans"/>
                <a:cs typeface="Canva Sans"/>
                <a:sym typeface="Canva Sans"/>
              </a:rPr>
              <a:t>For more info contact dcohe003@somerset.colegia.org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37969A-04D7-9F87-6F31-C179CF329876}"/>
              </a:ext>
            </a:extLst>
          </p:cNvPr>
          <p:cNvPicPr>
            <a:picLocks noChangeAspect="1"/>
          </p:cNvPicPr>
          <p:nvPr/>
        </p:nvPicPr>
        <p:blipFill>
          <a:blip r:embed="rId2"/>
          <a:stretch>
            <a:fillRect/>
          </a:stretch>
        </p:blipFill>
        <p:spPr>
          <a:xfrm>
            <a:off x="2752825" y="0"/>
            <a:ext cx="7170822" cy="6858000"/>
          </a:xfrm>
          <a:prstGeom prst="rect">
            <a:avLst/>
          </a:prstGeom>
        </p:spPr>
      </p:pic>
    </p:spTree>
    <p:extLst>
      <p:ext uri="{BB962C8B-B14F-4D97-AF65-F5344CB8AC3E}">
        <p14:creationId xmlns:p14="http://schemas.microsoft.com/office/powerpoint/2010/main" val="10516873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87C166-5FA8-763A-97B5-1B6B86501F08}"/>
              </a:ext>
            </a:extLst>
          </p:cNvPr>
          <p:cNvPicPr>
            <a:picLocks noChangeAspect="1"/>
          </p:cNvPicPr>
          <p:nvPr/>
        </p:nvPicPr>
        <p:blipFill>
          <a:blip r:embed="rId2"/>
          <a:srcRect l="5562" r="199"/>
          <a:stretch>
            <a:fillRect/>
          </a:stretch>
        </p:blipFill>
        <p:spPr>
          <a:xfrm>
            <a:off x="20" y="1282"/>
            <a:ext cx="12191980" cy="6856718"/>
          </a:xfrm>
          <a:prstGeom prst="rect">
            <a:avLst/>
          </a:prstGeom>
        </p:spPr>
      </p:pic>
    </p:spTree>
    <p:extLst>
      <p:ext uri="{BB962C8B-B14F-4D97-AF65-F5344CB8AC3E}">
        <p14:creationId xmlns:p14="http://schemas.microsoft.com/office/powerpoint/2010/main" val="10081333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1ACCC8-A8C4-E534-F0E6-4E72B37A8466}"/>
              </a:ext>
            </a:extLst>
          </p:cNvPr>
          <p:cNvPicPr>
            <a:picLocks noChangeAspect="1"/>
          </p:cNvPicPr>
          <p:nvPr/>
        </p:nvPicPr>
        <p:blipFill>
          <a:blip r:embed="rId2"/>
          <a:stretch>
            <a:fillRect/>
          </a:stretch>
        </p:blipFill>
        <p:spPr>
          <a:xfrm>
            <a:off x="2223437" y="0"/>
            <a:ext cx="7536580" cy="6858000"/>
          </a:xfrm>
          <a:prstGeom prst="rect">
            <a:avLst/>
          </a:prstGeom>
        </p:spPr>
      </p:pic>
    </p:spTree>
    <p:extLst>
      <p:ext uri="{BB962C8B-B14F-4D97-AF65-F5344CB8AC3E}">
        <p14:creationId xmlns:p14="http://schemas.microsoft.com/office/powerpoint/2010/main" val="27688725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EC3F-1EEB-9980-FB1B-F71A73B195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C8CD28-8BEE-2053-D719-C4BBC8DB5F3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8F22B37-3945-FAE2-766E-B1AC261D9A81}"/>
              </a:ext>
            </a:extLst>
          </p:cNvPr>
          <p:cNvPicPr>
            <a:picLocks noChangeAspect="1"/>
          </p:cNvPicPr>
          <p:nvPr/>
        </p:nvPicPr>
        <p:blipFill>
          <a:blip r:embed="rId2"/>
          <a:stretch>
            <a:fillRect/>
          </a:stretch>
        </p:blipFill>
        <p:spPr>
          <a:xfrm>
            <a:off x="2653605" y="0"/>
            <a:ext cx="6884789" cy="6858000"/>
          </a:xfrm>
          <a:prstGeom prst="rect">
            <a:avLst/>
          </a:prstGeom>
        </p:spPr>
      </p:pic>
    </p:spTree>
    <p:extLst>
      <p:ext uri="{BB962C8B-B14F-4D97-AF65-F5344CB8AC3E}">
        <p14:creationId xmlns:p14="http://schemas.microsoft.com/office/powerpoint/2010/main" val="2972199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group of men standing next to a table&#10;&#10;AI-generated content may be incorrect.">
            <a:extLst>
              <a:ext uri="{FF2B5EF4-FFF2-40B4-BE49-F238E27FC236}">
                <a16:creationId xmlns:a16="http://schemas.microsoft.com/office/drawing/2014/main" id="{89C3FBA7-6D95-24CF-EC44-30312B4AA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90982"/>
            <a:ext cx="6042482" cy="4033693"/>
          </a:xfrm>
          <a:prstGeom prst="rect">
            <a:avLst/>
          </a:prstGeom>
        </p:spPr>
      </p:pic>
      <p:pic>
        <p:nvPicPr>
          <p:cNvPr id="7" name="Picture 6">
            <a:extLst>
              <a:ext uri="{FF2B5EF4-FFF2-40B4-BE49-F238E27FC236}">
                <a16:creationId xmlns:a16="http://schemas.microsoft.com/office/drawing/2014/main" id="{7DD31290-B235-8796-FA05-BCC12A66A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4118187"/>
          </a:xfrm>
          <a:prstGeom prst="rect">
            <a:avLst/>
          </a:prstGeom>
        </p:spPr>
      </p:pic>
      <p:pic>
        <p:nvPicPr>
          <p:cNvPr id="9" name="Picture 8" descr="A logo with a bell and house">
            <a:extLst>
              <a:ext uri="{FF2B5EF4-FFF2-40B4-BE49-F238E27FC236}">
                <a16:creationId xmlns:a16="http://schemas.microsoft.com/office/drawing/2014/main" id="{8598A5F7-A02B-0FAB-EB5F-D2780DBA4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6096000" cy="2155371"/>
          </a:xfrm>
          <a:prstGeom prst="rect">
            <a:avLst/>
          </a:prstGeom>
        </p:spPr>
      </p:pic>
      <p:sp>
        <p:nvSpPr>
          <p:cNvPr id="10" name="TextBox 9">
            <a:extLst>
              <a:ext uri="{FF2B5EF4-FFF2-40B4-BE49-F238E27FC236}">
                <a16:creationId xmlns:a16="http://schemas.microsoft.com/office/drawing/2014/main" id="{6AD9A30F-C7A7-B4E8-639E-1D5402E5E6BB}"/>
              </a:ext>
            </a:extLst>
          </p:cNvPr>
          <p:cNvSpPr txBox="1"/>
          <p:nvPr/>
        </p:nvSpPr>
        <p:spPr>
          <a:xfrm>
            <a:off x="6163538" y="4118187"/>
            <a:ext cx="60284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-Interested in joining Somerset Career Academy’s FBA Chapter?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-Last year the students won 1</a:t>
            </a:r>
            <a:r>
              <a:rPr kumimoji="0" lang="en-US" sz="2000" b="1" i="0" u="none" strike="noStrike" kern="1200" cap="none" spc="0" normalizeH="0" baseline="30000" noProof="0" dirty="0">
                <a:ln>
                  <a:noFill/>
                </a:ln>
                <a:solidFill>
                  <a:prstClr val="white"/>
                </a:solidFill>
                <a:effectLst/>
                <a:uLnTx/>
                <a:uFillTx/>
                <a:latin typeface="Aptos" panose="02110004020202020204"/>
                <a:ea typeface="+mn-ea"/>
                <a:cs typeface="+mn-cs"/>
              </a:rPr>
              <a:t>st</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 place with a workbench island designed and built for the SEBC competition.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-Three day field trip learning multiple skilled trades every spring.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DB24684-8613-BAAB-B6EB-4A38C76ACC7A}"/>
              </a:ext>
            </a:extLst>
          </p:cNvPr>
          <p:cNvSpPr/>
          <p:nvPr/>
        </p:nvSpPr>
        <p:spPr>
          <a:xfrm>
            <a:off x="384219" y="2043648"/>
            <a:ext cx="508164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rPr>
              <a:t>COME JOIN US!</a:t>
            </a:r>
          </a:p>
        </p:txBody>
      </p:sp>
      <p:sp>
        <p:nvSpPr>
          <p:cNvPr id="13" name="Rectangle 12">
            <a:extLst>
              <a:ext uri="{FF2B5EF4-FFF2-40B4-BE49-F238E27FC236}">
                <a16:creationId xmlns:a16="http://schemas.microsoft.com/office/drawing/2014/main" id="{A7771CC5-AE62-C60E-3A8F-A733D75F1772}"/>
              </a:ext>
            </a:extLst>
          </p:cNvPr>
          <p:cNvSpPr/>
          <p:nvPr/>
        </p:nvSpPr>
        <p:spPr>
          <a:xfrm>
            <a:off x="5938887" y="672337"/>
            <a:ext cx="6419653"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ptos" panose="02110004020202020204"/>
                <a:ea typeface="+mn-ea"/>
                <a:cs typeface="+mn-cs"/>
              </a:rPr>
              <a:t>MEETING AT LUNCH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ptos" panose="02110004020202020204"/>
                <a:ea typeface="+mn-ea"/>
                <a:cs typeface="+mn-cs"/>
              </a:rPr>
              <a:t>IN ROOM 175 on Thursdays</a:t>
            </a:r>
          </a:p>
        </p:txBody>
      </p:sp>
    </p:spTree>
    <p:extLst>
      <p:ext uri="{BB962C8B-B14F-4D97-AF65-F5344CB8AC3E}">
        <p14:creationId xmlns:p14="http://schemas.microsoft.com/office/powerpoint/2010/main" val="282242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DDB1-99EE-7EB3-5FB5-D188EAE0B3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14671-9396-ECE7-4A6E-3A8A391CC84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F367C73-DEC2-901A-50CA-0CCE2AFD4C78}"/>
              </a:ext>
            </a:extLst>
          </p:cNvPr>
          <p:cNvPicPr>
            <a:picLocks noChangeAspect="1"/>
          </p:cNvPicPr>
          <p:nvPr/>
        </p:nvPicPr>
        <p:blipFill>
          <a:blip r:embed="rId2"/>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AD0EECAC-1859-1743-8F9A-2C424E81DF08}"/>
              </a:ext>
            </a:extLst>
          </p:cNvPr>
          <p:cNvSpPr txBox="1"/>
          <p:nvPr/>
        </p:nvSpPr>
        <p:spPr>
          <a:xfrm>
            <a:off x="1813811" y="5828950"/>
            <a:ext cx="98935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highlight>
                  <a:srgbClr val="800080"/>
                </a:highlight>
                <a:uLnTx/>
                <a:uFillTx/>
                <a:latin typeface="Aptos" panose="02110004020202020204"/>
                <a:ea typeface="+mn-ea"/>
                <a:cs typeface="+mn-cs"/>
              </a:rPr>
              <a:t>After school From 3:45-5:25 every Wednesday</a:t>
            </a:r>
          </a:p>
        </p:txBody>
      </p:sp>
      <p:sp>
        <p:nvSpPr>
          <p:cNvPr id="6" name="TextBox 5">
            <a:extLst>
              <a:ext uri="{FF2B5EF4-FFF2-40B4-BE49-F238E27FC236}">
                <a16:creationId xmlns:a16="http://schemas.microsoft.com/office/drawing/2014/main" id="{B50231B6-9358-FD13-20F9-9D0AFFD3B9A6}"/>
              </a:ext>
            </a:extLst>
          </p:cNvPr>
          <p:cNvSpPr txBox="1"/>
          <p:nvPr/>
        </p:nvSpPr>
        <p:spPr>
          <a:xfrm>
            <a:off x="7002905" y="4971814"/>
            <a:ext cx="46531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highlight>
                  <a:srgbClr val="800080"/>
                </a:highlight>
                <a:uLnTx/>
                <a:uFillTx/>
                <a:latin typeface="Aptos" panose="02110004020202020204"/>
                <a:ea typeface="+mn-ea"/>
                <a:cs typeface="+mn-cs"/>
              </a:rPr>
              <a:t>No school 9/10—start 9/17</a:t>
            </a:r>
          </a:p>
        </p:txBody>
      </p:sp>
      <p:cxnSp>
        <p:nvCxnSpPr>
          <p:cNvPr id="8" name="Connector: Elbow 7">
            <a:extLst>
              <a:ext uri="{FF2B5EF4-FFF2-40B4-BE49-F238E27FC236}">
                <a16:creationId xmlns:a16="http://schemas.microsoft.com/office/drawing/2014/main" id="{D9AF0E3F-B2F3-6096-7255-D95472A23F03}"/>
              </a:ext>
            </a:extLst>
          </p:cNvPr>
          <p:cNvCxnSpPr>
            <a:cxnSpLocks/>
          </p:cNvCxnSpPr>
          <p:nvPr/>
        </p:nvCxnSpPr>
        <p:spPr>
          <a:xfrm flipV="1">
            <a:off x="5189095" y="5296056"/>
            <a:ext cx="1813810" cy="397957"/>
          </a:xfrm>
          <a:prstGeom prst="bentConnector3">
            <a:avLst>
              <a:gd name="adj1" fmla="val 77273"/>
            </a:avLst>
          </a:prstGeom>
          <a:ln w="57150">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5270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9C798-DD63-C161-1BDE-3D44A95615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9809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598021">
            <a:off x="10491905" y="-1342600"/>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2598021">
            <a:off x="562466" y="4129951"/>
            <a:ext cx="2028591" cy="3482559"/>
          </a:xfrm>
          <a:custGeom>
            <a:avLst/>
            <a:gdLst/>
            <a:ahLst/>
            <a:cxnLst/>
            <a:rect l="l" t="t" r="r" b="b"/>
            <a:pathLst>
              <a:path w="3042886" h="5223838">
                <a:moveTo>
                  <a:pt x="0" y="0"/>
                </a:moveTo>
                <a:lnTo>
                  <a:pt x="3042885" y="0"/>
                </a:lnTo>
                <a:lnTo>
                  <a:pt x="3042885" y="5223838"/>
                </a:lnTo>
                <a:lnTo>
                  <a:pt x="0" y="52238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85800" y="586250"/>
            <a:ext cx="10820400" cy="5685501"/>
            <a:chOff x="0" y="0"/>
            <a:chExt cx="5304118" cy="2787010"/>
          </a:xfrm>
        </p:grpSpPr>
        <p:sp>
          <p:nvSpPr>
            <p:cNvPr id="5" name="Freeform 5"/>
            <p:cNvSpPr/>
            <p:nvPr/>
          </p:nvSpPr>
          <p:spPr>
            <a:xfrm>
              <a:off x="10160" y="16510"/>
              <a:ext cx="5281258" cy="2759070"/>
            </a:xfrm>
            <a:custGeom>
              <a:avLst/>
              <a:gdLst/>
              <a:ahLst/>
              <a:cxnLst/>
              <a:rect l="l" t="t" r="r" b="b"/>
              <a:pathLst>
                <a:path w="5281258" h="2759070">
                  <a:moveTo>
                    <a:pt x="5281258" y="2759070"/>
                  </a:moveTo>
                  <a:lnTo>
                    <a:pt x="0" y="2751450"/>
                  </a:lnTo>
                  <a:lnTo>
                    <a:pt x="0" y="970145"/>
                  </a:lnTo>
                  <a:lnTo>
                    <a:pt x="17780" y="19050"/>
                  </a:lnTo>
                  <a:lnTo>
                    <a:pt x="2631561" y="0"/>
                  </a:lnTo>
                  <a:lnTo>
                    <a:pt x="5262208"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6" name="Freeform 6"/>
            <p:cNvSpPr/>
            <p:nvPr/>
          </p:nvSpPr>
          <p:spPr>
            <a:xfrm>
              <a:off x="-3810" y="0"/>
              <a:ext cx="5310467" cy="2785740"/>
            </a:xfrm>
            <a:custGeom>
              <a:avLst/>
              <a:gdLst/>
              <a:ahLst/>
              <a:cxnLst/>
              <a:rect l="l" t="t" r="r" b="b"/>
              <a:pathLst>
                <a:path w="5310467" h="2785740">
                  <a:moveTo>
                    <a:pt x="5276178" y="21590"/>
                  </a:moveTo>
                  <a:cubicBezTo>
                    <a:pt x="5277448" y="34290"/>
                    <a:pt x="5277448" y="44450"/>
                    <a:pt x="5278717" y="54610"/>
                  </a:cubicBezTo>
                  <a:cubicBezTo>
                    <a:pt x="5281258" y="105495"/>
                    <a:pt x="5282528" y="165090"/>
                    <a:pt x="5285067" y="222557"/>
                  </a:cubicBezTo>
                  <a:cubicBezTo>
                    <a:pt x="5285067" y="305565"/>
                    <a:pt x="5297767" y="1942308"/>
                    <a:pt x="5304117" y="2025316"/>
                  </a:cubicBezTo>
                  <a:cubicBezTo>
                    <a:pt x="5310467" y="2150892"/>
                    <a:pt x="5306658" y="2278596"/>
                    <a:pt x="5306658" y="2404172"/>
                  </a:cubicBezTo>
                  <a:cubicBezTo>
                    <a:pt x="5306658" y="2514849"/>
                    <a:pt x="5307928" y="2617013"/>
                    <a:pt x="5309198" y="2724780"/>
                  </a:cubicBezTo>
                  <a:cubicBezTo>
                    <a:pt x="5309198" y="2746370"/>
                    <a:pt x="5309198" y="2760340"/>
                    <a:pt x="5309198" y="2784470"/>
                  </a:cubicBezTo>
                  <a:cubicBezTo>
                    <a:pt x="5286338" y="2784470"/>
                    <a:pt x="5266017" y="2785740"/>
                    <a:pt x="5234034" y="2784470"/>
                  </a:cubicBezTo>
                  <a:cubicBezTo>
                    <a:pt x="4966116" y="2779390"/>
                    <a:pt x="4694076" y="2785740"/>
                    <a:pt x="4426157" y="2780660"/>
                  </a:cubicBezTo>
                  <a:cubicBezTo>
                    <a:pt x="4265406" y="2776850"/>
                    <a:pt x="4108777" y="2779390"/>
                    <a:pt x="3948026" y="2776850"/>
                  </a:cubicBezTo>
                  <a:cubicBezTo>
                    <a:pt x="3873833" y="2775580"/>
                    <a:pt x="3799641" y="2774310"/>
                    <a:pt x="3725448" y="2773040"/>
                  </a:cubicBezTo>
                  <a:cubicBezTo>
                    <a:pt x="3680108" y="2773040"/>
                    <a:pt x="3638889" y="2774310"/>
                    <a:pt x="3593549" y="2774310"/>
                  </a:cubicBezTo>
                  <a:cubicBezTo>
                    <a:pt x="3478138" y="2773040"/>
                    <a:pt x="3160758" y="2774310"/>
                    <a:pt x="3045347" y="2773040"/>
                  </a:cubicBezTo>
                  <a:cubicBezTo>
                    <a:pt x="2962911" y="2771770"/>
                    <a:pt x="1314183" y="2780660"/>
                    <a:pt x="1231746" y="2779390"/>
                  </a:cubicBezTo>
                  <a:cubicBezTo>
                    <a:pt x="1211137" y="2779390"/>
                    <a:pt x="1186406" y="2780660"/>
                    <a:pt x="1165797" y="2780660"/>
                  </a:cubicBezTo>
                  <a:cubicBezTo>
                    <a:pt x="1116335" y="2780660"/>
                    <a:pt x="1070995" y="2781930"/>
                    <a:pt x="1021533" y="2781930"/>
                  </a:cubicBezTo>
                  <a:cubicBezTo>
                    <a:pt x="897879" y="2781930"/>
                    <a:pt x="778346" y="2780660"/>
                    <a:pt x="654691" y="2779390"/>
                  </a:cubicBezTo>
                  <a:cubicBezTo>
                    <a:pt x="580498" y="2778120"/>
                    <a:pt x="506306" y="2776850"/>
                    <a:pt x="436235" y="2775580"/>
                  </a:cubicBezTo>
                  <a:cubicBezTo>
                    <a:pt x="304336" y="2774310"/>
                    <a:pt x="172438" y="2773040"/>
                    <a:pt x="48260" y="2773040"/>
                  </a:cubicBezTo>
                  <a:cubicBezTo>
                    <a:pt x="38100" y="2773040"/>
                    <a:pt x="29210" y="2773040"/>
                    <a:pt x="19050" y="2771770"/>
                  </a:cubicBezTo>
                  <a:cubicBezTo>
                    <a:pt x="10160" y="2770500"/>
                    <a:pt x="5080" y="2764150"/>
                    <a:pt x="7620" y="2755260"/>
                  </a:cubicBezTo>
                  <a:cubicBezTo>
                    <a:pt x="16510" y="2723433"/>
                    <a:pt x="12700" y="2670223"/>
                    <a:pt x="11430" y="2614884"/>
                  </a:cubicBezTo>
                  <a:cubicBezTo>
                    <a:pt x="10160" y="2502079"/>
                    <a:pt x="6350" y="2391402"/>
                    <a:pt x="7620" y="2278596"/>
                  </a:cubicBezTo>
                  <a:cubicBezTo>
                    <a:pt x="5080" y="2138122"/>
                    <a:pt x="0" y="399215"/>
                    <a:pt x="7620" y="256612"/>
                  </a:cubicBezTo>
                  <a:cubicBezTo>
                    <a:pt x="8890" y="228942"/>
                    <a:pt x="7620" y="199145"/>
                    <a:pt x="8890" y="171475"/>
                  </a:cubicBezTo>
                  <a:cubicBezTo>
                    <a:pt x="10160" y="126779"/>
                    <a:pt x="12700" y="77826"/>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767960"/>
                  </a:moveTo>
                  <a:cubicBezTo>
                    <a:pt x="5287608" y="2751450"/>
                    <a:pt x="5288878" y="2738750"/>
                    <a:pt x="5288878" y="2726050"/>
                  </a:cubicBezTo>
                  <a:cubicBezTo>
                    <a:pt x="5287608" y="2606371"/>
                    <a:pt x="5286338" y="2493565"/>
                    <a:pt x="5286338" y="2372246"/>
                  </a:cubicBezTo>
                  <a:cubicBezTo>
                    <a:pt x="5286338" y="2316908"/>
                    <a:pt x="5288878" y="2261569"/>
                    <a:pt x="5287608" y="2206230"/>
                  </a:cubicBezTo>
                  <a:cubicBezTo>
                    <a:pt x="5287608" y="2155149"/>
                    <a:pt x="5286338" y="2101939"/>
                    <a:pt x="5285067" y="2050857"/>
                  </a:cubicBezTo>
                  <a:cubicBezTo>
                    <a:pt x="5279988" y="1972106"/>
                    <a:pt x="5268558" y="341748"/>
                    <a:pt x="5268558" y="262997"/>
                  </a:cubicBezTo>
                  <a:cubicBezTo>
                    <a:pt x="5266017" y="197016"/>
                    <a:pt x="5263478" y="128907"/>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440"/>
                  </a:cubicBezTo>
                  <a:cubicBezTo>
                    <a:pt x="31750" y="109752"/>
                    <a:pt x="31750" y="148063"/>
                    <a:pt x="30480" y="186374"/>
                  </a:cubicBezTo>
                  <a:cubicBezTo>
                    <a:pt x="29210" y="250226"/>
                    <a:pt x="26670" y="311950"/>
                    <a:pt x="25400" y="375802"/>
                  </a:cubicBezTo>
                  <a:cubicBezTo>
                    <a:pt x="20320" y="443911"/>
                    <a:pt x="26670" y="2108324"/>
                    <a:pt x="29210" y="2176433"/>
                  </a:cubicBezTo>
                  <a:cubicBezTo>
                    <a:pt x="29210" y="2248799"/>
                    <a:pt x="29210" y="2323293"/>
                    <a:pt x="30480" y="2395659"/>
                  </a:cubicBezTo>
                  <a:cubicBezTo>
                    <a:pt x="30480" y="2448869"/>
                    <a:pt x="33020" y="2502079"/>
                    <a:pt x="33020" y="2555289"/>
                  </a:cubicBezTo>
                  <a:cubicBezTo>
                    <a:pt x="33020" y="2612756"/>
                    <a:pt x="33020" y="2670223"/>
                    <a:pt x="31750" y="2726050"/>
                  </a:cubicBezTo>
                  <a:cubicBezTo>
                    <a:pt x="31750" y="2729860"/>
                    <a:pt x="31750" y="2732400"/>
                    <a:pt x="31750" y="2736210"/>
                  </a:cubicBezTo>
                  <a:cubicBezTo>
                    <a:pt x="31750" y="2746370"/>
                    <a:pt x="35560" y="2750180"/>
                    <a:pt x="44450" y="2750180"/>
                  </a:cubicBezTo>
                  <a:cubicBezTo>
                    <a:pt x="77636" y="2750180"/>
                    <a:pt x="135342" y="2751450"/>
                    <a:pt x="188925" y="2751450"/>
                  </a:cubicBezTo>
                  <a:cubicBezTo>
                    <a:pt x="267240" y="2751450"/>
                    <a:pt x="349676" y="2748910"/>
                    <a:pt x="427991" y="2751450"/>
                  </a:cubicBezTo>
                  <a:cubicBezTo>
                    <a:pt x="555768" y="2755260"/>
                    <a:pt x="683544" y="2757800"/>
                    <a:pt x="811320" y="2756530"/>
                  </a:cubicBezTo>
                  <a:cubicBezTo>
                    <a:pt x="893757" y="2755260"/>
                    <a:pt x="972071" y="2757800"/>
                    <a:pt x="1054508" y="2757800"/>
                  </a:cubicBezTo>
                  <a:cubicBezTo>
                    <a:pt x="1174041" y="2757800"/>
                    <a:pt x="1293573" y="2756530"/>
                    <a:pt x="1413106" y="2757800"/>
                  </a:cubicBezTo>
                  <a:cubicBezTo>
                    <a:pt x="1590345" y="2759070"/>
                    <a:pt x="3535844" y="2748910"/>
                    <a:pt x="3717204" y="2751450"/>
                  </a:cubicBezTo>
                  <a:cubicBezTo>
                    <a:pt x="3795519" y="2752720"/>
                    <a:pt x="3873833" y="2753990"/>
                    <a:pt x="3948026" y="2753990"/>
                  </a:cubicBezTo>
                  <a:cubicBezTo>
                    <a:pt x="4084046" y="2756530"/>
                    <a:pt x="4215944" y="2752720"/>
                    <a:pt x="4351965" y="2756530"/>
                  </a:cubicBezTo>
                  <a:cubicBezTo>
                    <a:pt x="4463254" y="2759070"/>
                    <a:pt x="4574543" y="2759070"/>
                    <a:pt x="4685832" y="2761610"/>
                  </a:cubicBezTo>
                  <a:cubicBezTo>
                    <a:pt x="4850705" y="2765420"/>
                    <a:pt x="5015578" y="2767960"/>
                    <a:pt x="5180451" y="2769230"/>
                  </a:cubicBezTo>
                  <a:cubicBezTo>
                    <a:pt x="5242278" y="2769230"/>
                    <a:pt x="5266017" y="2767960"/>
                    <a:pt x="5286338" y="2767960"/>
                  </a:cubicBezTo>
                  <a:close/>
                </a:path>
              </a:pathLst>
            </a:custGeom>
            <a:solidFill>
              <a:srgbClr val="FFFFFF"/>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1975371" y="747109"/>
            <a:ext cx="8241259" cy="1853505"/>
            <a:chOff x="0" y="0"/>
            <a:chExt cx="14285561" cy="3212903"/>
          </a:xfrm>
        </p:grpSpPr>
        <p:sp>
          <p:nvSpPr>
            <p:cNvPr id="8" name="Freeform 8"/>
            <p:cNvSpPr/>
            <p:nvPr/>
          </p:nvSpPr>
          <p:spPr>
            <a:xfrm>
              <a:off x="10160" y="16510"/>
              <a:ext cx="14262702" cy="3184963"/>
            </a:xfrm>
            <a:custGeom>
              <a:avLst/>
              <a:gdLst/>
              <a:ahLst/>
              <a:cxnLst/>
              <a:rect l="l" t="t" r="r" b="b"/>
              <a:pathLst>
                <a:path w="14262702" h="3184963">
                  <a:moveTo>
                    <a:pt x="14262702" y="3184963"/>
                  </a:moveTo>
                  <a:lnTo>
                    <a:pt x="0" y="3177343"/>
                  </a:lnTo>
                  <a:lnTo>
                    <a:pt x="0" y="1117855"/>
                  </a:lnTo>
                  <a:lnTo>
                    <a:pt x="17780" y="19050"/>
                  </a:lnTo>
                  <a:lnTo>
                    <a:pt x="7110736" y="0"/>
                  </a:lnTo>
                  <a:lnTo>
                    <a:pt x="14243652" y="5080"/>
                  </a:lnTo>
                  <a:close/>
                </a:path>
              </a:pathLst>
            </a:custGeom>
            <a:solidFill>
              <a:srgbClr val="FFCA3B"/>
            </a:solidFill>
          </p:spPr>
          <p:txBody>
            <a:bodyPr/>
            <a:lstStyle/>
            <a:p>
              <a:pPr defTabSz="609630"/>
              <a:endParaRPr lang="en-US" sz="1200">
                <a:solidFill>
                  <a:prstClr val="black"/>
                </a:solidFill>
                <a:latin typeface="Calibri"/>
              </a:endParaRPr>
            </a:p>
          </p:txBody>
        </p:sp>
        <p:sp>
          <p:nvSpPr>
            <p:cNvPr id="9" name="Freeform 9"/>
            <p:cNvSpPr/>
            <p:nvPr/>
          </p:nvSpPr>
          <p:spPr>
            <a:xfrm>
              <a:off x="-3810" y="0"/>
              <a:ext cx="14291912" cy="3211632"/>
            </a:xfrm>
            <a:custGeom>
              <a:avLst/>
              <a:gdLst/>
              <a:ahLst/>
              <a:cxnLst/>
              <a:rect l="l" t="t" r="r" b="b"/>
              <a:pathLst>
                <a:path w="14291912" h="3211632">
                  <a:moveTo>
                    <a:pt x="14257622" y="21590"/>
                  </a:moveTo>
                  <a:cubicBezTo>
                    <a:pt x="14258892" y="34290"/>
                    <a:pt x="14258892" y="44450"/>
                    <a:pt x="14260162" y="54610"/>
                  </a:cubicBezTo>
                  <a:cubicBezTo>
                    <a:pt x="14262701" y="112085"/>
                    <a:pt x="14263972" y="181224"/>
                    <a:pt x="14266512" y="247895"/>
                  </a:cubicBezTo>
                  <a:cubicBezTo>
                    <a:pt x="14266512" y="344197"/>
                    <a:pt x="14279212" y="2243070"/>
                    <a:pt x="14285562" y="2339372"/>
                  </a:cubicBezTo>
                  <a:cubicBezTo>
                    <a:pt x="14291912" y="2485059"/>
                    <a:pt x="14288101" y="2633216"/>
                    <a:pt x="14288101" y="2778903"/>
                  </a:cubicBezTo>
                  <a:cubicBezTo>
                    <a:pt x="14288101" y="2907305"/>
                    <a:pt x="14289372" y="3025831"/>
                    <a:pt x="14290642" y="3150672"/>
                  </a:cubicBezTo>
                  <a:cubicBezTo>
                    <a:pt x="14290642" y="3172263"/>
                    <a:pt x="14290642" y="3186232"/>
                    <a:pt x="14290642" y="3210363"/>
                  </a:cubicBezTo>
                  <a:cubicBezTo>
                    <a:pt x="14267781" y="3210363"/>
                    <a:pt x="14247462" y="3211632"/>
                    <a:pt x="14186347" y="3210363"/>
                  </a:cubicBezTo>
                  <a:cubicBezTo>
                    <a:pt x="13455443" y="3205282"/>
                    <a:pt x="12713297" y="3211632"/>
                    <a:pt x="11982394" y="3206553"/>
                  </a:cubicBezTo>
                  <a:cubicBezTo>
                    <a:pt x="11543853" y="3202742"/>
                    <a:pt x="11116556" y="3205282"/>
                    <a:pt x="10678015" y="3202742"/>
                  </a:cubicBezTo>
                  <a:cubicBezTo>
                    <a:pt x="10475611" y="3201472"/>
                    <a:pt x="10273208" y="3200203"/>
                    <a:pt x="10070804" y="3198932"/>
                  </a:cubicBezTo>
                  <a:cubicBezTo>
                    <a:pt x="9947113" y="3198932"/>
                    <a:pt x="9834667" y="3200203"/>
                    <a:pt x="9710975" y="3200203"/>
                  </a:cubicBezTo>
                  <a:cubicBezTo>
                    <a:pt x="9396125" y="3198932"/>
                    <a:pt x="8530286" y="3200203"/>
                    <a:pt x="8215437" y="3198932"/>
                  </a:cubicBezTo>
                  <a:cubicBezTo>
                    <a:pt x="7990543" y="3197663"/>
                    <a:pt x="3492683" y="3206553"/>
                    <a:pt x="3267790" y="3205282"/>
                  </a:cubicBezTo>
                  <a:cubicBezTo>
                    <a:pt x="3211567" y="3205282"/>
                    <a:pt x="3144099" y="3206553"/>
                    <a:pt x="3087876" y="3206553"/>
                  </a:cubicBezTo>
                  <a:cubicBezTo>
                    <a:pt x="2952940" y="3206553"/>
                    <a:pt x="2829249" y="3207822"/>
                    <a:pt x="2694313" y="3207822"/>
                  </a:cubicBezTo>
                  <a:cubicBezTo>
                    <a:pt x="2356973" y="3207822"/>
                    <a:pt x="2030878" y="3206553"/>
                    <a:pt x="1693539" y="3205282"/>
                  </a:cubicBezTo>
                  <a:cubicBezTo>
                    <a:pt x="1491135" y="3204013"/>
                    <a:pt x="1288731" y="3202742"/>
                    <a:pt x="1097572" y="3201472"/>
                  </a:cubicBezTo>
                  <a:cubicBezTo>
                    <a:pt x="737743" y="3200203"/>
                    <a:pt x="377915" y="3198932"/>
                    <a:pt x="48260" y="3198932"/>
                  </a:cubicBezTo>
                  <a:cubicBezTo>
                    <a:pt x="38100" y="3198932"/>
                    <a:pt x="29210" y="3198932"/>
                    <a:pt x="19050" y="3197663"/>
                  </a:cubicBezTo>
                  <a:cubicBezTo>
                    <a:pt x="10160" y="3196392"/>
                    <a:pt x="5080" y="3190042"/>
                    <a:pt x="7620" y="3181153"/>
                  </a:cubicBezTo>
                  <a:cubicBezTo>
                    <a:pt x="16510" y="3149295"/>
                    <a:pt x="12700" y="3087563"/>
                    <a:pt x="11430" y="3023361"/>
                  </a:cubicBezTo>
                  <a:cubicBezTo>
                    <a:pt x="10160" y="2892490"/>
                    <a:pt x="6350" y="2764087"/>
                    <a:pt x="7620" y="2633216"/>
                  </a:cubicBezTo>
                  <a:cubicBezTo>
                    <a:pt x="5080" y="2470244"/>
                    <a:pt x="0" y="452845"/>
                    <a:pt x="7620" y="287403"/>
                  </a:cubicBezTo>
                  <a:cubicBezTo>
                    <a:pt x="8890" y="255303"/>
                    <a:pt x="7620" y="220733"/>
                    <a:pt x="8890" y="188632"/>
                  </a:cubicBezTo>
                  <a:cubicBezTo>
                    <a:pt x="10160" y="136777"/>
                    <a:pt x="12700" y="79984"/>
                    <a:pt x="13970" y="44450"/>
                  </a:cubicBezTo>
                  <a:cubicBezTo>
                    <a:pt x="13970" y="41910"/>
                    <a:pt x="15240" y="39370"/>
                    <a:pt x="16510" y="38100"/>
                  </a:cubicBezTo>
                  <a:cubicBezTo>
                    <a:pt x="38100" y="35560"/>
                    <a:pt x="96799" y="30480"/>
                    <a:pt x="276713" y="29210"/>
                  </a:cubicBezTo>
                  <a:cubicBezTo>
                    <a:pt x="580319" y="25400"/>
                    <a:pt x="883924" y="22860"/>
                    <a:pt x="1198774" y="20320"/>
                  </a:cubicBezTo>
                  <a:cubicBezTo>
                    <a:pt x="1412423" y="17780"/>
                    <a:pt x="1626071" y="16510"/>
                    <a:pt x="1828475" y="13970"/>
                  </a:cubicBezTo>
                  <a:cubicBezTo>
                    <a:pt x="2030879" y="11430"/>
                    <a:pt x="2244527" y="8890"/>
                    <a:pt x="2446931" y="8890"/>
                  </a:cubicBezTo>
                  <a:cubicBezTo>
                    <a:pt x="2671824" y="7620"/>
                    <a:pt x="2896717" y="10160"/>
                    <a:pt x="3121610" y="8890"/>
                  </a:cubicBezTo>
                  <a:cubicBezTo>
                    <a:pt x="3402726" y="8890"/>
                    <a:pt x="8496553" y="6350"/>
                    <a:pt x="8777669" y="5080"/>
                  </a:cubicBezTo>
                  <a:cubicBezTo>
                    <a:pt x="9047541" y="3810"/>
                    <a:pt x="9317413" y="2540"/>
                    <a:pt x="9598529" y="2540"/>
                  </a:cubicBezTo>
                  <a:cubicBezTo>
                    <a:pt x="10059560" y="1270"/>
                    <a:pt x="10509345" y="0"/>
                    <a:pt x="10970376" y="0"/>
                  </a:cubicBezTo>
                  <a:cubicBezTo>
                    <a:pt x="11161536" y="0"/>
                    <a:pt x="11363939" y="2540"/>
                    <a:pt x="11555097" y="2540"/>
                  </a:cubicBezTo>
                  <a:cubicBezTo>
                    <a:pt x="12083597" y="3810"/>
                    <a:pt x="12623339" y="5080"/>
                    <a:pt x="13151838" y="7620"/>
                  </a:cubicBezTo>
                  <a:cubicBezTo>
                    <a:pt x="13432955" y="8890"/>
                    <a:pt x="13714071" y="12700"/>
                    <a:pt x="13995187" y="16510"/>
                  </a:cubicBezTo>
                  <a:cubicBezTo>
                    <a:pt x="14062656" y="16510"/>
                    <a:pt x="14130123" y="16510"/>
                    <a:pt x="14186347" y="16510"/>
                  </a:cubicBezTo>
                  <a:cubicBezTo>
                    <a:pt x="14238572" y="17780"/>
                    <a:pt x="14247462" y="20320"/>
                    <a:pt x="14257622" y="21590"/>
                  </a:cubicBezTo>
                  <a:close/>
                  <a:moveTo>
                    <a:pt x="14267781" y="3193853"/>
                  </a:moveTo>
                  <a:cubicBezTo>
                    <a:pt x="14269051" y="3177342"/>
                    <a:pt x="14270322" y="3164642"/>
                    <a:pt x="14270322" y="3151942"/>
                  </a:cubicBezTo>
                  <a:cubicBezTo>
                    <a:pt x="14269051" y="3013484"/>
                    <a:pt x="14267781" y="2882613"/>
                    <a:pt x="14267781" y="2741864"/>
                  </a:cubicBezTo>
                  <a:cubicBezTo>
                    <a:pt x="14267781" y="2677663"/>
                    <a:pt x="14270322" y="2613462"/>
                    <a:pt x="14269051" y="2549260"/>
                  </a:cubicBezTo>
                  <a:cubicBezTo>
                    <a:pt x="14269051" y="2489998"/>
                    <a:pt x="14267781" y="2428266"/>
                    <a:pt x="14266512" y="2369003"/>
                  </a:cubicBezTo>
                  <a:cubicBezTo>
                    <a:pt x="14261431" y="2277640"/>
                    <a:pt x="14250001" y="386174"/>
                    <a:pt x="14250001" y="294811"/>
                  </a:cubicBezTo>
                  <a:cubicBezTo>
                    <a:pt x="14247462" y="218264"/>
                    <a:pt x="14244922" y="139247"/>
                    <a:pt x="14242381" y="63500"/>
                  </a:cubicBezTo>
                  <a:cubicBezTo>
                    <a:pt x="14241112" y="44450"/>
                    <a:pt x="14239842" y="43180"/>
                    <a:pt x="14152613" y="41910"/>
                  </a:cubicBezTo>
                  <a:cubicBezTo>
                    <a:pt x="14118879" y="41910"/>
                    <a:pt x="14096390" y="41910"/>
                    <a:pt x="14062656" y="40640"/>
                  </a:cubicBezTo>
                  <a:cubicBezTo>
                    <a:pt x="13781540" y="36830"/>
                    <a:pt x="13489178" y="31750"/>
                    <a:pt x="13208061" y="30480"/>
                  </a:cubicBezTo>
                  <a:cubicBezTo>
                    <a:pt x="12522138" y="26670"/>
                    <a:pt x="11824970" y="25400"/>
                    <a:pt x="11139047" y="22860"/>
                  </a:cubicBezTo>
                  <a:cubicBezTo>
                    <a:pt x="11037844" y="22860"/>
                    <a:pt x="10925398" y="22860"/>
                    <a:pt x="10824196" y="22860"/>
                  </a:cubicBezTo>
                  <a:cubicBezTo>
                    <a:pt x="10655526" y="22860"/>
                    <a:pt x="10486856" y="22860"/>
                    <a:pt x="10329431" y="22860"/>
                  </a:cubicBezTo>
                  <a:cubicBezTo>
                    <a:pt x="9969602" y="22860"/>
                    <a:pt x="9609773" y="22860"/>
                    <a:pt x="9261189" y="24130"/>
                  </a:cubicBezTo>
                  <a:cubicBezTo>
                    <a:pt x="8957584" y="25400"/>
                    <a:pt x="3841267" y="29210"/>
                    <a:pt x="3537662" y="29210"/>
                  </a:cubicBezTo>
                  <a:cubicBezTo>
                    <a:pt x="3042897" y="29210"/>
                    <a:pt x="2548133" y="26670"/>
                    <a:pt x="2053368" y="33020"/>
                  </a:cubicBezTo>
                  <a:cubicBezTo>
                    <a:pt x="1794741" y="36830"/>
                    <a:pt x="1547359" y="36830"/>
                    <a:pt x="1299976" y="38100"/>
                  </a:cubicBezTo>
                  <a:cubicBezTo>
                    <a:pt x="872679" y="41910"/>
                    <a:pt x="445383" y="45720"/>
                    <a:pt x="49530" y="50800"/>
                  </a:cubicBezTo>
                  <a:cubicBezTo>
                    <a:pt x="36830" y="50800"/>
                    <a:pt x="34290" y="53340"/>
                    <a:pt x="33020" y="72576"/>
                  </a:cubicBezTo>
                  <a:cubicBezTo>
                    <a:pt x="31750" y="117023"/>
                    <a:pt x="31750" y="161470"/>
                    <a:pt x="30480" y="205917"/>
                  </a:cubicBezTo>
                  <a:cubicBezTo>
                    <a:pt x="29210" y="279995"/>
                    <a:pt x="26670" y="351604"/>
                    <a:pt x="25400" y="425683"/>
                  </a:cubicBezTo>
                  <a:cubicBezTo>
                    <a:pt x="20320" y="504700"/>
                    <a:pt x="26670" y="2435674"/>
                    <a:pt x="29210" y="2514690"/>
                  </a:cubicBezTo>
                  <a:cubicBezTo>
                    <a:pt x="29210" y="2598646"/>
                    <a:pt x="29210" y="2685071"/>
                    <a:pt x="30480" y="2769026"/>
                  </a:cubicBezTo>
                  <a:cubicBezTo>
                    <a:pt x="30480" y="2830758"/>
                    <a:pt x="33020" y="2892490"/>
                    <a:pt x="33020" y="2954222"/>
                  </a:cubicBezTo>
                  <a:cubicBezTo>
                    <a:pt x="33020" y="3020892"/>
                    <a:pt x="33020" y="3087563"/>
                    <a:pt x="31750" y="3151942"/>
                  </a:cubicBezTo>
                  <a:cubicBezTo>
                    <a:pt x="31750" y="3155753"/>
                    <a:pt x="31750" y="3158292"/>
                    <a:pt x="31750" y="3162103"/>
                  </a:cubicBezTo>
                  <a:cubicBezTo>
                    <a:pt x="31750" y="3172263"/>
                    <a:pt x="35560" y="3176073"/>
                    <a:pt x="44450" y="3176073"/>
                  </a:cubicBezTo>
                  <a:cubicBezTo>
                    <a:pt x="119288" y="3176073"/>
                    <a:pt x="276713" y="3177342"/>
                    <a:pt x="422893" y="3177342"/>
                  </a:cubicBezTo>
                  <a:cubicBezTo>
                    <a:pt x="636542" y="3177342"/>
                    <a:pt x="861435" y="3174803"/>
                    <a:pt x="1075083" y="3177342"/>
                  </a:cubicBezTo>
                  <a:cubicBezTo>
                    <a:pt x="1423667" y="3181153"/>
                    <a:pt x="1772252" y="3183692"/>
                    <a:pt x="2120836" y="3182423"/>
                  </a:cubicBezTo>
                  <a:cubicBezTo>
                    <a:pt x="2345729" y="3181153"/>
                    <a:pt x="2559377" y="3183692"/>
                    <a:pt x="2784270" y="3183692"/>
                  </a:cubicBezTo>
                  <a:cubicBezTo>
                    <a:pt x="3110365" y="3183692"/>
                    <a:pt x="3436460" y="3182423"/>
                    <a:pt x="3762555" y="3183692"/>
                  </a:cubicBezTo>
                  <a:cubicBezTo>
                    <a:pt x="4246075" y="3184963"/>
                    <a:pt x="9553550" y="3174803"/>
                    <a:pt x="10048315" y="3177342"/>
                  </a:cubicBezTo>
                  <a:cubicBezTo>
                    <a:pt x="10261964" y="3178613"/>
                    <a:pt x="10475611" y="3179882"/>
                    <a:pt x="10678015" y="3179882"/>
                  </a:cubicBezTo>
                  <a:cubicBezTo>
                    <a:pt x="11049089" y="3182423"/>
                    <a:pt x="11408918" y="3178613"/>
                    <a:pt x="11779991" y="3182423"/>
                  </a:cubicBezTo>
                  <a:cubicBezTo>
                    <a:pt x="12083597" y="3184963"/>
                    <a:pt x="12387202" y="3184963"/>
                    <a:pt x="12690808" y="3187503"/>
                  </a:cubicBezTo>
                  <a:cubicBezTo>
                    <a:pt x="13140594" y="3191313"/>
                    <a:pt x="13590381" y="3193853"/>
                    <a:pt x="14040166" y="3195123"/>
                  </a:cubicBezTo>
                  <a:cubicBezTo>
                    <a:pt x="14208836" y="3195123"/>
                    <a:pt x="14247462" y="3193853"/>
                    <a:pt x="14267781" y="3193853"/>
                  </a:cubicBezTo>
                  <a:close/>
                </a:path>
              </a:pathLst>
            </a:custGeom>
            <a:solidFill>
              <a:srgbClr val="FFCA3B"/>
            </a:solidFill>
          </p:spPr>
          <p:txBody>
            <a:bodyPr/>
            <a:lstStyle/>
            <a:p>
              <a:pPr defTabSz="609630"/>
              <a:endParaRPr lang="en-US" sz="1200">
                <a:solidFill>
                  <a:prstClr val="black"/>
                </a:solidFill>
                <a:latin typeface="Calibri"/>
              </a:endParaRPr>
            </a:p>
          </p:txBody>
        </p:sp>
      </p:grpSp>
      <p:sp>
        <p:nvSpPr>
          <p:cNvPr id="10" name="Freeform 10"/>
          <p:cNvSpPr/>
          <p:nvPr/>
        </p:nvSpPr>
        <p:spPr>
          <a:xfrm rot="-2983078">
            <a:off x="629088" y="3119552"/>
            <a:ext cx="1013098" cy="2118646"/>
          </a:xfrm>
          <a:custGeom>
            <a:avLst/>
            <a:gdLst/>
            <a:ahLst/>
            <a:cxnLst/>
            <a:rect l="l" t="t" r="r" b="b"/>
            <a:pathLst>
              <a:path w="1519647" h="3177969">
                <a:moveTo>
                  <a:pt x="0" y="0"/>
                </a:moveTo>
                <a:lnTo>
                  <a:pt x="1519647" y="0"/>
                </a:lnTo>
                <a:lnTo>
                  <a:pt x="1519647" y="3177968"/>
                </a:lnTo>
                <a:lnTo>
                  <a:pt x="0" y="3177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822679">
            <a:off x="956788" y="297673"/>
            <a:ext cx="1239945" cy="2435607"/>
          </a:xfrm>
          <a:custGeom>
            <a:avLst/>
            <a:gdLst/>
            <a:ahLst/>
            <a:cxnLst/>
            <a:rect l="l" t="t" r="r" b="b"/>
            <a:pathLst>
              <a:path w="1859918" h="3653410">
                <a:moveTo>
                  <a:pt x="0" y="0"/>
                </a:moveTo>
                <a:lnTo>
                  <a:pt x="1859918" y="0"/>
                </a:lnTo>
                <a:lnTo>
                  <a:pt x="1859918" y="3653410"/>
                </a:lnTo>
                <a:lnTo>
                  <a:pt x="0" y="3653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539993">
            <a:off x="10379681" y="980196"/>
            <a:ext cx="1044899" cy="1853852"/>
          </a:xfrm>
          <a:custGeom>
            <a:avLst/>
            <a:gdLst/>
            <a:ahLst/>
            <a:cxnLst/>
            <a:rect l="l" t="t" r="r" b="b"/>
            <a:pathLst>
              <a:path w="1567348" h="2780778">
                <a:moveTo>
                  <a:pt x="0" y="0"/>
                </a:moveTo>
                <a:lnTo>
                  <a:pt x="1567347" y="0"/>
                </a:lnTo>
                <a:lnTo>
                  <a:pt x="1567347" y="2780778"/>
                </a:lnTo>
                <a:lnTo>
                  <a:pt x="0" y="27807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325506">
            <a:off x="10369364" y="3339373"/>
            <a:ext cx="1540693" cy="1842133"/>
          </a:xfrm>
          <a:custGeom>
            <a:avLst/>
            <a:gdLst/>
            <a:ahLst/>
            <a:cxnLst/>
            <a:rect l="l" t="t" r="r" b="b"/>
            <a:pathLst>
              <a:path w="2311040" h="2763199">
                <a:moveTo>
                  <a:pt x="0" y="0"/>
                </a:moveTo>
                <a:lnTo>
                  <a:pt x="2311040" y="0"/>
                </a:lnTo>
                <a:lnTo>
                  <a:pt x="2311040" y="2763199"/>
                </a:lnTo>
                <a:lnTo>
                  <a:pt x="0" y="27631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2044474" y="1009513"/>
            <a:ext cx="8241259" cy="1333698"/>
          </a:xfrm>
          <a:prstGeom prst="rect">
            <a:avLst/>
          </a:prstGeom>
        </p:spPr>
        <p:txBody>
          <a:bodyPr lIns="0" tIns="0" rIns="0" bIns="0" rtlCol="0" anchor="t">
            <a:spAutoFit/>
          </a:bodyPr>
          <a:lstStyle/>
          <a:p>
            <a:pPr algn="ctr" defTabSz="609630">
              <a:lnSpc>
                <a:spcPts val="5184"/>
              </a:lnSpc>
              <a:spcBef>
                <a:spcPct val="0"/>
              </a:spcBef>
            </a:pPr>
            <a:r>
              <a:rPr lang="en-US" sz="5400">
                <a:solidFill>
                  <a:srgbClr val="000000"/>
                </a:solidFill>
                <a:latin typeface="More Sugar"/>
                <a:ea typeface="More Sugar"/>
                <a:cs typeface="More Sugar"/>
                <a:sym typeface="More Sugar"/>
              </a:rPr>
              <a:t>Interested in National Science Honor Society? </a:t>
            </a:r>
          </a:p>
        </p:txBody>
      </p:sp>
      <p:sp>
        <p:nvSpPr>
          <p:cNvPr id="15" name="TextBox 15"/>
          <p:cNvSpPr txBox="1"/>
          <p:nvPr/>
        </p:nvSpPr>
        <p:spPr>
          <a:xfrm>
            <a:off x="2687642" y="2886299"/>
            <a:ext cx="6816718" cy="2659767"/>
          </a:xfrm>
          <a:prstGeom prst="rect">
            <a:avLst/>
          </a:prstGeom>
        </p:spPr>
        <p:txBody>
          <a:bodyPr lIns="0" tIns="0" rIns="0" bIns="0" rtlCol="0" anchor="t">
            <a:spAutoFit/>
          </a:bodyPr>
          <a:lstStyle/>
          <a:p>
            <a:pPr algn="ctr" defTabSz="609630">
              <a:lnSpc>
                <a:spcPts val="5320"/>
              </a:lnSpc>
            </a:pPr>
            <a:r>
              <a:rPr lang="en-US" sz="3800" dirty="0">
                <a:solidFill>
                  <a:srgbClr val="000000"/>
                </a:solidFill>
                <a:latin typeface="More Sugar"/>
                <a:ea typeface="More Sugar"/>
                <a:cs typeface="More Sugar"/>
                <a:sym typeface="More Sugar"/>
              </a:rPr>
              <a:t>Join us for an interest meeting in Ms. Sandum’s room, 241, Friday at 12! (See other slide for more information).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962278">
            <a:off x="2837009" y="5206189"/>
            <a:ext cx="2610451" cy="3418447"/>
          </a:xfrm>
          <a:custGeom>
            <a:avLst/>
            <a:gdLst/>
            <a:ahLst/>
            <a:cxnLst/>
            <a:rect l="l" t="t" r="r" b="b"/>
            <a:pathLst>
              <a:path w="3915676" h="5127671">
                <a:moveTo>
                  <a:pt x="0" y="0"/>
                </a:moveTo>
                <a:lnTo>
                  <a:pt x="3915676" y="0"/>
                </a:lnTo>
                <a:lnTo>
                  <a:pt x="3915676" y="5127671"/>
                </a:lnTo>
                <a:lnTo>
                  <a:pt x="0" y="512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6421611">
            <a:off x="4973219" y="-176956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184796">
            <a:off x="10132997" y="3825749"/>
            <a:ext cx="2212179" cy="3797732"/>
          </a:xfrm>
          <a:custGeom>
            <a:avLst/>
            <a:gdLst/>
            <a:ahLst/>
            <a:cxnLst/>
            <a:rect l="l" t="t" r="r" b="b"/>
            <a:pathLst>
              <a:path w="3318269" h="5696598">
                <a:moveTo>
                  <a:pt x="0" y="0"/>
                </a:moveTo>
                <a:lnTo>
                  <a:pt x="3318269" y="0"/>
                </a:lnTo>
                <a:lnTo>
                  <a:pt x="3318269" y="5696598"/>
                </a:lnTo>
                <a:lnTo>
                  <a:pt x="0" y="5696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598021">
            <a:off x="-951553" y="-154731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52532" y="854942"/>
            <a:ext cx="9381187" cy="5656135"/>
            <a:chOff x="0" y="0"/>
            <a:chExt cx="4185586" cy="2523587"/>
          </a:xfrm>
        </p:grpSpPr>
        <p:sp>
          <p:nvSpPr>
            <p:cNvPr id="7" name="Freeform 7"/>
            <p:cNvSpPr/>
            <p:nvPr/>
          </p:nvSpPr>
          <p:spPr>
            <a:xfrm>
              <a:off x="10160" y="16510"/>
              <a:ext cx="4162726" cy="2495647"/>
            </a:xfrm>
            <a:custGeom>
              <a:avLst/>
              <a:gdLst/>
              <a:ahLst/>
              <a:cxnLst/>
              <a:rect l="l" t="t" r="r" b="b"/>
              <a:pathLst>
                <a:path w="4162726" h="2495647">
                  <a:moveTo>
                    <a:pt x="4162726" y="2495647"/>
                  </a:moveTo>
                  <a:lnTo>
                    <a:pt x="0" y="2488027"/>
                  </a:lnTo>
                  <a:lnTo>
                    <a:pt x="0" y="878782"/>
                  </a:lnTo>
                  <a:lnTo>
                    <a:pt x="17780" y="19050"/>
                  </a:lnTo>
                  <a:lnTo>
                    <a:pt x="2073733" y="0"/>
                  </a:lnTo>
                  <a:lnTo>
                    <a:pt x="4143676"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191936" cy="2522317"/>
            </a:xfrm>
            <a:custGeom>
              <a:avLst/>
              <a:gdLst/>
              <a:ahLst/>
              <a:cxnLst/>
              <a:rect l="l" t="t" r="r" b="b"/>
              <a:pathLst>
                <a:path w="4191936" h="2522317">
                  <a:moveTo>
                    <a:pt x="4157646" y="21590"/>
                  </a:moveTo>
                  <a:cubicBezTo>
                    <a:pt x="4158916" y="34290"/>
                    <a:pt x="4158916" y="44450"/>
                    <a:pt x="4160186" y="54610"/>
                  </a:cubicBezTo>
                  <a:cubicBezTo>
                    <a:pt x="4162726" y="101419"/>
                    <a:pt x="4163996" y="155111"/>
                    <a:pt x="4166536" y="206885"/>
                  </a:cubicBezTo>
                  <a:cubicBezTo>
                    <a:pt x="4166536" y="281670"/>
                    <a:pt x="4179236" y="1756281"/>
                    <a:pt x="4185586" y="1831066"/>
                  </a:cubicBezTo>
                  <a:cubicBezTo>
                    <a:pt x="4191936" y="1944202"/>
                    <a:pt x="4188126" y="2059256"/>
                    <a:pt x="4188126" y="2172393"/>
                  </a:cubicBezTo>
                  <a:cubicBezTo>
                    <a:pt x="4188126" y="2272107"/>
                    <a:pt x="4189396" y="2364150"/>
                    <a:pt x="4190666" y="2461357"/>
                  </a:cubicBezTo>
                  <a:cubicBezTo>
                    <a:pt x="4190666" y="2482947"/>
                    <a:pt x="4190666" y="2496917"/>
                    <a:pt x="4190666" y="2521047"/>
                  </a:cubicBezTo>
                  <a:cubicBezTo>
                    <a:pt x="4167806" y="2521047"/>
                    <a:pt x="4147486" y="2522317"/>
                    <a:pt x="4119130" y="2521047"/>
                  </a:cubicBezTo>
                  <a:cubicBezTo>
                    <a:pt x="3908871" y="2515967"/>
                    <a:pt x="3695377" y="2522317"/>
                    <a:pt x="3485118" y="2517237"/>
                  </a:cubicBezTo>
                  <a:cubicBezTo>
                    <a:pt x="3358962" y="2513427"/>
                    <a:pt x="3236042" y="2515967"/>
                    <a:pt x="3109886" y="2513427"/>
                  </a:cubicBezTo>
                  <a:cubicBezTo>
                    <a:pt x="3051660" y="2512157"/>
                    <a:pt x="2993435" y="2510887"/>
                    <a:pt x="2935209" y="2509617"/>
                  </a:cubicBezTo>
                  <a:cubicBezTo>
                    <a:pt x="2899627" y="2509617"/>
                    <a:pt x="2867279" y="2510887"/>
                    <a:pt x="2831697" y="2510887"/>
                  </a:cubicBezTo>
                  <a:cubicBezTo>
                    <a:pt x="2741124" y="2509617"/>
                    <a:pt x="2492047" y="2510887"/>
                    <a:pt x="2401474" y="2509617"/>
                  </a:cubicBezTo>
                  <a:cubicBezTo>
                    <a:pt x="2336779" y="2508347"/>
                    <a:pt x="1042876" y="2517237"/>
                    <a:pt x="978181" y="2515967"/>
                  </a:cubicBezTo>
                  <a:cubicBezTo>
                    <a:pt x="962007" y="2515967"/>
                    <a:pt x="942599" y="2517237"/>
                    <a:pt x="926425" y="2517237"/>
                  </a:cubicBezTo>
                  <a:cubicBezTo>
                    <a:pt x="887608" y="2517237"/>
                    <a:pt x="852025" y="2518507"/>
                    <a:pt x="813208" y="2518507"/>
                  </a:cubicBezTo>
                  <a:cubicBezTo>
                    <a:pt x="716166" y="2518507"/>
                    <a:pt x="622358" y="2517237"/>
                    <a:pt x="525315" y="2515967"/>
                  </a:cubicBezTo>
                  <a:cubicBezTo>
                    <a:pt x="467089" y="2514697"/>
                    <a:pt x="408864" y="2513427"/>
                    <a:pt x="353873" y="2512157"/>
                  </a:cubicBezTo>
                  <a:cubicBezTo>
                    <a:pt x="250361" y="2510887"/>
                    <a:pt x="146848" y="2509617"/>
                    <a:pt x="48260" y="2509617"/>
                  </a:cubicBezTo>
                  <a:cubicBezTo>
                    <a:pt x="38100" y="2509617"/>
                    <a:pt x="29210" y="2509617"/>
                    <a:pt x="19050" y="2508347"/>
                  </a:cubicBezTo>
                  <a:cubicBezTo>
                    <a:pt x="10160" y="2507077"/>
                    <a:pt x="5080" y="2500727"/>
                    <a:pt x="7620" y="2491837"/>
                  </a:cubicBezTo>
                  <a:cubicBezTo>
                    <a:pt x="16510" y="2460028"/>
                    <a:pt x="12700" y="2412089"/>
                    <a:pt x="11430" y="2362232"/>
                  </a:cubicBezTo>
                  <a:cubicBezTo>
                    <a:pt x="10160" y="2260601"/>
                    <a:pt x="6350" y="2160887"/>
                    <a:pt x="7620" y="2059256"/>
                  </a:cubicBezTo>
                  <a:cubicBezTo>
                    <a:pt x="5080" y="1932697"/>
                    <a:pt x="0" y="366043"/>
                    <a:pt x="7620" y="237566"/>
                  </a:cubicBezTo>
                  <a:cubicBezTo>
                    <a:pt x="8890" y="212638"/>
                    <a:pt x="7620" y="185792"/>
                    <a:pt x="8890" y="160863"/>
                  </a:cubicBezTo>
                  <a:cubicBezTo>
                    <a:pt x="10160" y="120595"/>
                    <a:pt x="12700" y="76491"/>
                    <a:pt x="13970" y="44450"/>
                  </a:cubicBezTo>
                  <a:cubicBezTo>
                    <a:pt x="13970" y="41910"/>
                    <a:pt x="15240" y="39370"/>
                    <a:pt x="16510" y="38100"/>
                  </a:cubicBezTo>
                  <a:cubicBezTo>
                    <a:pt x="38100" y="35560"/>
                    <a:pt x="65980" y="30480"/>
                    <a:pt x="117736" y="29210"/>
                  </a:cubicBezTo>
                  <a:cubicBezTo>
                    <a:pt x="205074" y="25400"/>
                    <a:pt x="292413" y="22860"/>
                    <a:pt x="382986" y="20320"/>
                  </a:cubicBezTo>
                  <a:cubicBezTo>
                    <a:pt x="444446" y="17780"/>
                    <a:pt x="505907" y="16510"/>
                    <a:pt x="564132" y="13970"/>
                  </a:cubicBezTo>
                  <a:cubicBezTo>
                    <a:pt x="622358" y="11430"/>
                    <a:pt x="683818" y="8890"/>
                    <a:pt x="742044" y="8890"/>
                  </a:cubicBezTo>
                  <a:cubicBezTo>
                    <a:pt x="806739" y="7620"/>
                    <a:pt x="871434" y="10160"/>
                    <a:pt x="936129" y="8890"/>
                  </a:cubicBezTo>
                  <a:cubicBezTo>
                    <a:pt x="1016998" y="8890"/>
                    <a:pt x="2482343" y="6350"/>
                    <a:pt x="2563212" y="5080"/>
                  </a:cubicBezTo>
                  <a:cubicBezTo>
                    <a:pt x="2640846" y="3810"/>
                    <a:pt x="2718480" y="2540"/>
                    <a:pt x="2799349" y="2540"/>
                  </a:cubicBezTo>
                  <a:cubicBezTo>
                    <a:pt x="2931974" y="1270"/>
                    <a:pt x="3061365" y="0"/>
                    <a:pt x="3193989" y="0"/>
                  </a:cubicBezTo>
                  <a:cubicBezTo>
                    <a:pt x="3248981" y="0"/>
                    <a:pt x="3307206" y="2540"/>
                    <a:pt x="3362197" y="2540"/>
                  </a:cubicBezTo>
                  <a:cubicBezTo>
                    <a:pt x="3514231" y="3810"/>
                    <a:pt x="3669499" y="5080"/>
                    <a:pt x="3821532" y="7620"/>
                  </a:cubicBezTo>
                  <a:cubicBezTo>
                    <a:pt x="3902401" y="8890"/>
                    <a:pt x="3983270" y="12700"/>
                    <a:pt x="4064139" y="16510"/>
                  </a:cubicBezTo>
                  <a:cubicBezTo>
                    <a:pt x="4083548" y="16510"/>
                    <a:pt x="4102956" y="16510"/>
                    <a:pt x="4119130" y="16510"/>
                  </a:cubicBezTo>
                  <a:cubicBezTo>
                    <a:pt x="4138596" y="17780"/>
                    <a:pt x="4147486" y="20320"/>
                    <a:pt x="4157646" y="21590"/>
                  </a:cubicBezTo>
                  <a:close/>
                  <a:moveTo>
                    <a:pt x="4167806" y="2504537"/>
                  </a:moveTo>
                  <a:cubicBezTo>
                    <a:pt x="4169076" y="2488027"/>
                    <a:pt x="4170346" y="2475327"/>
                    <a:pt x="4170346" y="2462627"/>
                  </a:cubicBezTo>
                  <a:cubicBezTo>
                    <a:pt x="4169076" y="2354562"/>
                    <a:pt x="4167806" y="2252931"/>
                    <a:pt x="4167806" y="2143630"/>
                  </a:cubicBezTo>
                  <a:cubicBezTo>
                    <a:pt x="4167806" y="2093773"/>
                    <a:pt x="4170346" y="2043916"/>
                    <a:pt x="4169076" y="1994059"/>
                  </a:cubicBezTo>
                  <a:cubicBezTo>
                    <a:pt x="4169076" y="1948037"/>
                    <a:pt x="4167806" y="1900098"/>
                    <a:pt x="4166536" y="1854077"/>
                  </a:cubicBezTo>
                  <a:cubicBezTo>
                    <a:pt x="4161456" y="1783127"/>
                    <a:pt x="4150026" y="314269"/>
                    <a:pt x="4150026" y="243319"/>
                  </a:cubicBezTo>
                  <a:cubicBezTo>
                    <a:pt x="4147486" y="183874"/>
                    <a:pt x="4144946" y="122512"/>
                    <a:pt x="4142406" y="63500"/>
                  </a:cubicBezTo>
                  <a:cubicBezTo>
                    <a:pt x="4141136" y="44450"/>
                    <a:pt x="4139866" y="43180"/>
                    <a:pt x="4109426" y="41910"/>
                  </a:cubicBezTo>
                  <a:cubicBezTo>
                    <a:pt x="4099722" y="41910"/>
                    <a:pt x="4093252" y="41910"/>
                    <a:pt x="4083548" y="40640"/>
                  </a:cubicBezTo>
                  <a:cubicBezTo>
                    <a:pt x="4002679" y="36830"/>
                    <a:pt x="3918575" y="31750"/>
                    <a:pt x="3837706" y="30480"/>
                  </a:cubicBezTo>
                  <a:cubicBezTo>
                    <a:pt x="3640386" y="26670"/>
                    <a:pt x="3439831" y="25400"/>
                    <a:pt x="3242511" y="22860"/>
                  </a:cubicBezTo>
                  <a:cubicBezTo>
                    <a:pt x="3213398" y="22860"/>
                    <a:pt x="3181051" y="22860"/>
                    <a:pt x="3151938" y="22860"/>
                  </a:cubicBezTo>
                  <a:cubicBezTo>
                    <a:pt x="3103417" y="22860"/>
                    <a:pt x="3054895" y="22860"/>
                    <a:pt x="3009609" y="22860"/>
                  </a:cubicBezTo>
                  <a:cubicBezTo>
                    <a:pt x="2906096" y="22860"/>
                    <a:pt x="2802584" y="22860"/>
                    <a:pt x="2702307" y="24130"/>
                  </a:cubicBezTo>
                  <a:cubicBezTo>
                    <a:pt x="2614968" y="25400"/>
                    <a:pt x="1143154" y="29210"/>
                    <a:pt x="1055815" y="29210"/>
                  </a:cubicBezTo>
                  <a:cubicBezTo>
                    <a:pt x="913486" y="29210"/>
                    <a:pt x="771157" y="26670"/>
                    <a:pt x="628827" y="33020"/>
                  </a:cubicBezTo>
                  <a:cubicBezTo>
                    <a:pt x="554428" y="36830"/>
                    <a:pt x="483263" y="36830"/>
                    <a:pt x="412099" y="38100"/>
                  </a:cubicBezTo>
                  <a:cubicBezTo>
                    <a:pt x="289178" y="41910"/>
                    <a:pt x="166257" y="45720"/>
                    <a:pt x="49530" y="50800"/>
                  </a:cubicBezTo>
                  <a:cubicBezTo>
                    <a:pt x="36830" y="50800"/>
                    <a:pt x="34290" y="53340"/>
                    <a:pt x="33020" y="70738"/>
                  </a:cubicBezTo>
                  <a:cubicBezTo>
                    <a:pt x="31750" y="105254"/>
                    <a:pt x="31750" y="139770"/>
                    <a:pt x="30480" y="174287"/>
                  </a:cubicBezTo>
                  <a:cubicBezTo>
                    <a:pt x="29210" y="231814"/>
                    <a:pt x="26670" y="287423"/>
                    <a:pt x="25400" y="344950"/>
                  </a:cubicBezTo>
                  <a:cubicBezTo>
                    <a:pt x="20320" y="406312"/>
                    <a:pt x="26670" y="1905851"/>
                    <a:pt x="29210" y="1967213"/>
                  </a:cubicBezTo>
                  <a:cubicBezTo>
                    <a:pt x="29210" y="2032410"/>
                    <a:pt x="29210" y="2099525"/>
                    <a:pt x="30480" y="2164723"/>
                  </a:cubicBezTo>
                  <a:cubicBezTo>
                    <a:pt x="30480" y="2212662"/>
                    <a:pt x="33020" y="2260601"/>
                    <a:pt x="33020" y="2308540"/>
                  </a:cubicBezTo>
                  <a:cubicBezTo>
                    <a:pt x="33020" y="2360315"/>
                    <a:pt x="33020" y="2412089"/>
                    <a:pt x="31750" y="2462627"/>
                  </a:cubicBezTo>
                  <a:cubicBezTo>
                    <a:pt x="31750" y="2466437"/>
                    <a:pt x="31750" y="2468977"/>
                    <a:pt x="31750" y="2472787"/>
                  </a:cubicBezTo>
                  <a:cubicBezTo>
                    <a:pt x="31750" y="2482947"/>
                    <a:pt x="35560" y="2486757"/>
                    <a:pt x="44450" y="2486757"/>
                  </a:cubicBezTo>
                  <a:cubicBezTo>
                    <a:pt x="72449" y="2486757"/>
                    <a:pt x="117736" y="2488027"/>
                    <a:pt x="159788" y="2488027"/>
                  </a:cubicBezTo>
                  <a:cubicBezTo>
                    <a:pt x="221248" y="2488027"/>
                    <a:pt x="285943" y="2485487"/>
                    <a:pt x="347403" y="2488027"/>
                  </a:cubicBezTo>
                  <a:cubicBezTo>
                    <a:pt x="447681" y="2491837"/>
                    <a:pt x="547958" y="2494377"/>
                    <a:pt x="648236" y="2493107"/>
                  </a:cubicBezTo>
                  <a:cubicBezTo>
                    <a:pt x="712931" y="2491837"/>
                    <a:pt x="774391" y="2494377"/>
                    <a:pt x="839087" y="2494377"/>
                  </a:cubicBezTo>
                  <a:cubicBezTo>
                    <a:pt x="932894" y="2494377"/>
                    <a:pt x="1026702" y="2493107"/>
                    <a:pt x="1120510" y="2494377"/>
                  </a:cubicBezTo>
                  <a:cubicBezTo>
                    <a:pt x="1259605" y="2495647"/>
                    <a:pt x="2786410" y="2485487"/>
                    <a:pt x="2928740" y="2488027"/>
                  </a:cubicBezTo>
                  <a:cubicBezTo>
                    <a:pt x="2990200" y="2489297"/>
                    <a:pt x="3051660" y="2490567"/>
                    <a:pt x="3109886" y="2490567"/>
                  </a:cubicBezTo>
                  <a:cubicBezTo>
                    <a:pt x="3216633" y="2493107"/>
                    <a:pt x="3320145" y="2489297"/>
                    <a:pt x="3426892" y="2493107"/>
                  </a:cubicBezTo>
                  <a:cubicBezTo>
                    <a:pt x="3514231" y="2495647"/>
                    <a:pt x="3601569" y="2495647"/>
                    <a:pt x="3688908" y="2498187"/>
                  </a:cubicBezTo>
                  <a:cubicBezTo>
                    <a:pt x="3818298" y="2501997"/>
                    <a:pt x="3947688" y="2504537"/>
                    <a:pt x="4077078" y="2505807"/>
                  </a:cubicBezTo>
                  <a:cubicBezTo>
                    <a:pt x="4125599" y="2505807"/>
                    <a:pt x="4147486" y="2504537"/>
                    <a:pt x="4167806" y="2504537"/>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9" name="Freeform 9"/>
          <p:cNvSpPr/>
          <p:nvPr/>
        </p:nvSpPr>
        <p:spPr>
          <a:xfrm rot="-1387824">
            <a:off x="527922" y="906834"/>
            <a:ext cx="1950397" cy="641858"/>
          </a:xfrm>
          <a:custGeom>
            <a:avLst/>
            <a:gdLst/>
            <a:ahLst/>
            <a:cxnLst/>
            <a:rect l="l" t="t" r="r" b="b"/>
            <a:pathLst>
              <a:path w="2925596" h="962787">
                <a:moveTo>
                  <a:pt x="0" y="0"/>
                </a:moveTo>
                <a:lnTo>
                  <a:pt x="2925597" y="0"/>
                </a:lnTo>
                <a:lnTo>
                  <a:pt x="2925597"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031722">
            <a:off x="9076035" y="5609959"/>
            <a:ext cx="2148282" cy="706980"/>
          </a:xfrm>
          <a:custGeom>
            <a:avLst/>
            <a:gdLst/>
            <a:ahLst/>
            <a:cxnLst/>
            <a:rect l="l" t="t" r="r" b="b"/>
            <a:pathLst>
              <a:path w="3222423" h="1060470">
                <a:moveTo>
                  <a:pt x="0" y="0"/>
                </a:moveTo>
                <a:lnTo>
                  <a:pt x="3222423" y="0"/>
                </a:lnTo>
                <a:lnTo>
                  <a:pt x="3222423" y="1060471"/>
                </a:lnTo>
                <a:lnTo>
                  <a:pt x="0" y="1060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503519">
            <a:off x="10226174" y="1991599"/>
            <a:ext cx="2025825" cy="2360601"/>
          </a:xfrm>
          <a:custGeom>
            <a:avLst/>
            <a:gdLst/>
            <a:ahLst/>
            <a:cxnLst/>
            <a:rect l="l" t="t" r="r" b="b"/>
            <a:pathLst>
              <a:path w="3038737" h="3540901">
                <a:moveTo>
                  <a:pt x="0" y="0"/>
                </a:moveTo>
                <a:lnTo>
                  <a:pt x="3038737" y="0"/>
                </a:lnTo>
                <a:lnTo>
                  <a:pt x="3038737" y="3540901"/>
                </a:lnTo>
                <a:lnTo>
                  <a:pt x="0" y="3540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4725">
            <a:off x="-48658" y="4357175"/>
            <a:ext cx="2402382" cy="2402382"/>
          </a:xfrm>
          <a:custGeom>
            <a:avLst/>
            <a:gdLst/>
            <a:ahLst/>
            <a:cxnLst/>
            <a:rect l="l" t="t" r="r" b="b"/>
            <a:pathLst>
              <a:path w="3603573" h="3603573">
                <a:moveTo>
                  <a:pt x="0" y="0"/>
                </a:moveTo>
                <a:lnTo>
                  <a:pt x="3603573" y="0"/>
                </a:lnTo>
                <a:lnTo>
                  <a:pt x="3603573" y="3603573"/>
                </a:lnTo>
                <a:lnTo>
                  <a:pt x="0" y="3603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503121" y="969243"/>
            <a:ext cx="8538595" cy="641201"/>
          </a:xfrm>
          <a:prstGeom prst="rect">
            <a:avLst/>
          </a:prstGeom>
        </p:spPr>
        <p:txBody>
          <a:bodyPr lIns="0" tIns="0" rIns="0" bIns="0" rtlCol="0" anchor="t">
            <a:spAutoFit/>
          </a:bodyPr>
          <a:lstStyle/>
          <a:p>
            <a:pPr algn="ctr" defTabSz="609630">
              <a:lnSpc>
                <a:spcPts val="4950"/>
              </a:lnSpc>
            </a:pPr>
            <a:r>
              <a:rPr lang="en-US" sz="5156">
                <a:solidFill>
                  <a:srgbClr val="000000"/>
                </a:solidFill>
                <a:latin typeface="More Sugar"/>
                <a:ea typeface="More Sugar"/>
                <a:cs typeface="More Sugar"/>
                <a:sym typeface="More Sugar"/>
              </a:rPr>
              <a:t>Are you interested in NSHS?</a:t>
            </a:r>
          </a:p>
        </p:txBody>
      </p:sp>
      <p:sp>
        <p:nvSpPr>
          <p:cNvPr id="14" name="TextBox 14"/>
          <p:cNvSpPr txBox="1"/>
          <p:nvPr/>
        </p:nvSpPr>
        <p:spPr>
          <a:xfrm>
            <a:off x="1856321" y="2200349"/>
            <a:ext cx="7973609" cy="962892"/>
          </a:xfrm>
          <a:prstGeom prst="rect">
            <a:avLst/>
          </a:prstGeom>
        </p:spPr>
        <p:txBody>
          <a:bodyPr lIns="0" tIns="0" rIns="0" bIns="0" rtlCol="0" anchor="t">
            <a:spAutoFit/>
          </a:bodyPr>
          <a:lstStyle/>
          <a:p>
            <a:pPr algn="ctr" defTabSz="609630">
              <a:lnSpc>
                <a:spcPts val="3900"/>
              </a:lnSpc>
            </a:pPr>
            <a:r>
              <a:rPr lang="en-US" sz="2999">
                <a:solidFill>
                  <a:srgbClr val="000000"/>
                </a:solidFill>
                <a:latin typeface="More Sugar"/>
                <a:ea typeface="More Sugar"/>
                <a:cs typeface="More Sugar"/>
                <a:sym typeface="More Sugar"/>
              </a:rPr>
              <a:t>Well look no further! Here’s all you need to know to join:</a:t>
            </a:r>
          </a:p>
        </p:txBody>
      </p:sp>
      <p:sp>
        <p:nvSpPr>
          <p:cNvPr id="15" name="Freeform 15"/>
          <p:cNvSpPr/>
          <p:nvPr/>
        </p:nvSpPr>
        <p:spPr>
          <a:xfrm>
            <a:off x="9222560" y="-434883"/>
            <a:ext cx="2016526" cy="1968863"/>
          </a:xfrm>
          <a:custGeom>
            <a:avLst/>
            <a:gdLst/>
            <a:ahLst/>
            <a:cxnLst/>
            <a:rect l="l" t="t" r="r" b="b"/>
            <a:pathLst>
              <a:path w="3024789" h="2953294">
                <a:moveTo>
                  <a:pt x="0" y="0"/>
                </a:moveTo>
                <a:lnTo>
                  <a:pt x="3024789" y="0"/>
                </a:lnTo>
                <a:lnTo>
                  <a:pt x="3024789" y="2953294"/>
                </a:lnTo>
                <a:lnTo>
                  <a:pt x="0" y="2953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143519">
            <a:off x="470914" y="2050497"/>
            <a:ext cx="1226169" cy="2031305"/>
          </a:xfrm>
          <a:custGeom>
            <a:avLst/>
            <a:gdLst/>
            <a:ahLst/>
            <a:cxnLst/>
            <a:rect l="l" t="t" r="r" b="b"/>
            <a:pathLst>
              <a:path w="1839254" h="3046958">
                <a:moveTo>
                  <a:pt x="0" y="0"/>
                </a:moveTo>
                <a:lnTo>
                  <a:pt x="1839254" y="0"/>
                </a:lnTo>
                <a:lnTo>
                  <a:pt x="1839254" y="3046957"/>
                </a:lnTo>
                <a:lnTo>
                  <a:pt x="0" y="3046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856321" y="3140149"/>
            <a:ext cx="2612905" cy="2901885"/>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Requirements</a:t>
            </a:r>
            <a:r>
              <a:rPr lang="en-US" sz="1333">
                <a:solidFill>
                  <a:srgbClr val="000000"/>
                </a:solidFill>
                <a:latin typeface="More Sugar"/>
                <a:ea typeface="More Sugar"/>
                <a:cs typeface="More Sugar"/>
                <a:sym typeface="More Sugar"/>
              </a:rPr>
              <a:t>:</a:t>
            </a:r>
          </a:p>
          <a:p>
            <a:pPr algn="ctr" defTabSz="609630">
              <a:lnSpc>
                <a:spcPts val="1867"/>
              </a:lnSpc>
            </a:pPr>
            <a:r>
              <a:rPr lang="en-US" sz="1333">
                <a:solidFill>
                  <a:srgbClr val="000000"/>
                </a:solidFill>
                <a:latin typeface="More Sugar"/>
                <a:ea typeface="More Sugar"/>
                <a:cs typeface="More Sugar"/>
                <a:sym typeface="More Sugar"/>
              </a:rPr>
              <a:t>-3.5 overall GPA</a:t>
            </a:r>
          </a:p>
          <a:p>
            <a:pPr algn="ctr" defTabSz="609630">
              <a:lnSpc>
                <a:spcPts val="1867"/>
              </a:lnSpc>
            </a:pPr>
            <a:r>
              <a:rPr lang="en-US" sz="1333">
                <a:solidFill>
                  <a:srgbClr val="000000"/>
                </a:solidFill>
                <a:latin typeface="More Sugar"/>
                <a:ea typeface="More Sugar"/>
                <a:cs typeface="More Sugar"/>
                <a:sym typeface="More Sugar"/>
              </a:rPr>
              <a:t>-3.5 unweighted GPA in all science courses </a:t>
            </a:r>
          </a:p>
          <a:p>
            <a:pPr algn="ctr" defTabSz="609630">
              <a:lnSpc>
                <a:spcPts val="1867"/>
              </a:lnSpc>
            </a:pPr>
            <a:r>
              <a:rPr lang="en-US" sz="1333">
                <a:solidFill>
                  <a:srgbClr val="000000"/>
                </a:solidFill>
                <a:latin typeface="More Sugar"/>
                <a:ea typeface="More Sugar"/>
                <a:cs typeface="More Sugar"/>
                <a:sym typeface="More Sugar"/>
              </a:rPr>
              <a:t>-2 subsequent science courses within the same subject like Biology</a:t>
            </a:r>
          </a:p>
          <a:p>
            <a:pPr algn="ctr" defTabSz="609630">
              <a:lnSpc>
                <a:spcPts val="1867"/>
              </a:lnSpc>
            </a:pPr>
            <a:r>
              <a:rPr lang="en-US" sz="1333">
                <a:solidFill>
                  <a:srgbClr val="000000"/>
                </a:solidFill>
                <a:latin typeface="More Sugar"/>
                <a:ea typeface="More Sugar"/>
                <a:cs typeface="More Sugar"/>
                <a:sym typeface="More Sugar"/>
              </a:rPr>
              <a:t>Example: Chemistry 1 Honors (High school level) AND Chemistry</a:t>
            </a:r>
          </a:p>
          <a:p>
            <a:pPr algn="ctr" defTabSz="609630">
              <a:lnSpc>
                <a:spcPts val="1867"/>
              </a:lnSpc>
            </a:pPr>
            <a:r>
              <a:rPr lang="en-US" sz="1333">
                <a:solidFill>
                  <a:srgbClr val="000000"/>
                </a:solidFill>
                <a:latin typeface="More Sugar"/>
                <a:ea typeface="More Sugar"/>
                <a:cs typeface="More Sugar"/>
                <a:sym typeface="More Sugar"/>
              </a:rPr>
              <a:t>1 at IRSC (or an AP level Chemistry)</a:t>
            </a: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8" name="TextBox 18"/>
          <p:cNvSpPr txBox="1"/>
          <p:nvPr/>
        </p:nvSpPr>
        <p:spPr>
          <a:xfrm>
            <a:off x="4025553" y="3140149"/>
            <a:ext cx="6516891" cy="3389198"/>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What you need to know before you join:</a:t>
            </a:r>
          </a:p>
          <a:p>
            <a:pPr algn="ctr" defTabSz="609630">
              <a:lnSpc>
                <a:spcPts val="1867"/>
              </a:lnSpc>
            </a:pPr>
            <a:r>
              <a:rPr lang="en-US" sz="1333">
                <a:solidFill>
                  <a:srgbClr val="000000"/>
                </a:solidFill>
                <a:latin typeface="More Sugar"/>
                <a:ea typeface="More Sugar"/>
                <a:cs typeface="More Sugar"/>
                <a:sym typeface="More Sugar"/>
              </a:rPr>
              <a:t>-We meet every other Friday (subject to change)</a:t>
            </a:r>
          </a:p>
          <a:p>
            <a:pPr algn="ctr" defTabSz="609630">
              <a:lnSpc>
                <a:spcPts val="1867"/>
              </a:lnSpc>
            </a:pPr>
            <a:r>
              <a:rPr lang="en-US" sz="1333">
                <a:solidFill>
                  <a:srgbClr val="000000"/>
                </a:solidFill>
                <a:latin typeface="More Sugar"/>
                <a:ea typeface="More Sugar"/>
                <a:cs typeface="More Sugar"/>
                <a:sym typeface="More Sugar"/>
              </a:rPr>
              <a:t>-Ms. Sandum is the sponsor</a:t>
            </a:r>
          </a:p>
          <a:p>
            <a:pPr algn="ctr" defTabSz="609630">
              <a:lnSpc>
                <a:spcPts val="1867"/>
              </a:lnSpc>
            </a:pPr>
            <a:r>
              <a:rPr lang="en-US" sz="1333">
                <a:solidFill>
                  <a:srgbClr val="000000"/>
                </a:solidFill>
                <a:latin typeface="More Sugar"/>
                <a:ea typeface="More Sugar"/>
                <a:cs typeface="More Sugar"/>
                <a:sym typeface="More Sugar"/>
              </a:rPr>
              <a:t>-Any grade can join, as long as you meet the requirements and are accepted</a:t>
            </a:r>
          </a:p>
          <a:p>
            <a:pPr algn="ctr" defTabSz="609630">
              <a:lnSpc>
                <a:spcPts val="1867"/>
              </a:lnSpc>
            </a:pPr>
            <a:r>
              <a:rPr lang="en-US" sz="1333" u="sng">
                <a:solidFill>
                  <a:srgbClr val="000000"/>
                </a:solidFill>
                <a:latin typeface="More Sugar"/>
                <a:ea typeface="More Sugar"/>
                <a:cs typeface="More Sugar"/>
                <a:sym typeface="More Sugar"/>
              </a:rPr>
              <a:t>Applications</a:t>
            </a:r>
            <a:r>
              <a:rPr lang="en-US" sz="1333">
                <a:solidFill>
                  <a:srgbClr val="000000"/>
                </a:solidFill>
                <a:latin typeface="More Sugar"/>
                <a:ea typeface="More Sugar"/>
                <a:cs typeface="More Sugar"/>
                <a:sym typeface="More Sugar"/>
              </a:rPr>
              <a:t>: </a:t>
            </a:r>
          </a:p>
          <a:p>
            <a:pPr algn="ctr" defTabSz="609630">
              <a:lnSpc>
                <a:spcPts val="1867"/>
              </a:lnSpc>
            </a:pPr>
            <a:r>
              <a:rPr lang="en-US" sz="1333">
                <a:solidFill>
                  <a:srgbClr val="000000"/>
                </a:solidFill>
                <a:latin typeface="More Sugar"/>
                <a:ea typeface="More Sugar"/>
                <a:cs typeface="More Sugar"/>
                <a:sym typeface="More Sugar"/>
              </a:rPr>
              <a:t>-They will start September 1st </a:t>
            </a:r>
          </a:p>
          <a:p>
            <a:pPr algn="ctr" defTabSz="609630">
              <a:lnSpc>
                <a:spcPts val="1867"/>
              </a:lnSpc>
            </a:pPr>
            <a:r>
              <a:rPr lang="en-US" sz="1333">
                <a:solidFill>
                  <a:srgbClr val="000000"/>
                </a:solidFill>
                <a:latin typeface="More Sugar"/>
                <a:ea typeface="More Sugar"/>
                <a:cs typeface="More Sugar"/>
                <a:sym typeface="More Sugar"/>
              </a:rPr>
              <a:t>-They will be on paper</a:t>
            </a:r>
          </a:p>
          <a:p>
            <a:pPr algn="ctr" defTabSz="609630">
              <a:lnSpc>
                <a:spcPts val="1867"/>
              </a:lnSpc>
            </a:pPr>
            <a:r>
              <a:rPr lang="en-US" sz="1333">
                <a:solidFill>
                  <a:srgbClr val="000000"/>
                </a:solidFill>
                <a:latin typeface="More Sugar"/>
                <a:ea typeface="More Sugar"/>
                <a:cs typeface="More Sugar"/>
                <a:sym typeface="More Sugar"/>
              </a:rPr>
              <a:t>-Where: Ms. Sandum or the front office</a:t>
            </a:r>
          </a:p>
          <a:p>
            <a:pPr algn="ctr" defTabSz="609630">
              <a:lnSpc>
                <a:spcPts val="1867"/>
              </a:lnSpc>
            </a:pPr>
            <a:r>
              <a:rPr lang="en-US" sz="1333">
                <a:solidFill>
                  <a:srgbClr val="000000"/>
                </a:solidFill>
                <a:latin typeface="More Sugar"/>
                <a:ea typeface="More Sugar"/>
                <a:cs typeface="More Sugar"/>
                <a:sym typeface="More Sugar"/>
              </a:rPr>
              <a:t>-You can turn the application in to Ms. Sandum’s classroom or email a scanned version to sandum.kathryn@somersetcollegeprep.org. </a:t>
            </a:r>
          </a:p>
          <a:p>
            <a:pPr algn="ctr" defTabSz="609630">
              <a:lnSpc>
                <a:spcPts val="1867"/>
              </a:lnSpc>
            </a:pPr>
            <a:r>
              <a:rPr lang="en-US" sz="1333">
                <a:solidFill>
                  <a:srgbClr val="000000"/>
                </a:solidFill>
                <a:latin typeface="More Sugar"/>
                <a:ea typeface="More Sugar"/>
                <a:cs typeface="More Sugar"/>
                <a:sym typeface="More Sugar"/>
              </a:rPr>
              <a:t>-Deadline October 10th (end of quarter) </a:t>
            </a: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9" name="TextBox 19"/>
          <p:cNvSpPr txBox="1"/>
          <p:nvPr/>
        </p:nvSpPr>
        <p:spPr>
          <a:xfrm>
            <a:off x="1856321" y="5960744"/>
            <a:ext cx="7973609" cy="542393"/>
          </a:xfrm>
          <a:prstGeom prst="rect">
            <a:avLst/>
          </a:prstGeom>
        </p:spPr>
        <p:txBody>
          <a:bodyPr lIns="0" tIns="0" rIns="0" bIns="0" rtlCol="0" anchor="t">
            <a:spAutoFit/>
          </a:bodyPr>
          <a:lstStyle/>
          <a:p>
            <a:pPr algn="ctr" defTabSz="609630">
              <a:lnSpc>
                <a:spcPts val="2166"/>
              </a:lnSpc>
            </a:pPr>
            <a:r>
              <a:rPr lang="en-US" sz="1666">
                <a:solidFill>
                  <a:srgbClr val="000000"/>
                </a:solidFill>
                <a:latin typeface="More Sugar"/>
                <a:ea typeface="More Sugar"/>
                <a:cs typeface="More Sugar"/>
                <a:sym typeface="More Sugar"/>
              </a:rPr>
              <a:t>Any further questions you contact either ewitt002@somerset.colegia.org or sandum.kathryn@somersetcollegeprep.org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FA9553-04C0-3800-1E08-47DA636CBC1F}"/>
              </a:ext>
            </a:extLst>
          </p:cNvPr>
          <p:cNvPicPr>
            <a:picLocks noChangeAspect="1"/>
          </p:cNvPicPr>
          <p:nvPr/>
        </p:nvPicPr>
        <p:blipFill>
          <a:blip r:embed="rId2"/>
          <a:stretch>
            <a:fillRect/>
          </a:stretch>
        </p:blipFill>
        <p:spPr>
          <a:xfrm>
            <a:off x="0" y="85040"/>
            <a:ext cx="12192000" cy="6687919"/>
          </a:xfrm>
          <a:prstGeom prst="rect">
            <a:avLst/>
          </a:prstGeom>
        </p:spPr>
      </p:pic>
    </p:spTree>
    <p:extLst>
      <p:ext uri="{BB962C8B-B14F-4D97-AF65-F5344CB8AC3E}">
        <p14:creationId xmlns:p14="http://schemas.microsoft.com/office/powerpoint/2010/main" val="3839358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9274974" y="497797"/>
            <a:ext cx="3074874" cy="821830"/>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88786">
            <a:off x="10313549" y="2700628"/>
            <a:ext cx="1843900" cy="516292"/>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479167">
            <a:off x="10265663" y="4225205"/>
            <a:ext cx="1611984" cy="2279155"/>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448923">
            <a:off x="6111309" y="6329280"/>
            <a:ext cx="2438400" cy="394577"/>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52242">
            <a:off x="2764848" y="6155459"/>
            <a:ext cx="1468417" cy="742218"/>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7151" y="5233544"/>
            <a:ext cx="1938071" cy="1624456"/>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469522">
            <a:off x="48282" y="322469"/>
            <a:ext cx="2158497" cy="1809213"/>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582594">
            <a:off x="70459" y="3224764"/>
            <a:ext cx="1814303" cy="98962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30262">
            <a:off x="3152130" y="-685800"/>
            <a:ext cx="1657978" cy="13716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06619">
            <a:off x="6523035" y="-556367"/>
            <a:ext cx="1085416" cy="1787362"/>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1617516" y="1203202"/>
            <a:ext cx="8956969" cy="4801727"/>
            <a:chOff x="0" y="0"/>
            <a:chExt cx="3538556" cy="1896979"/>
          </a:xfrm>
        </p:grpSpPr>
        <p:sp>
          <p:nvSpPr>
            <p:cNvPr id="13" name="Freeform 13"/>
            <p:cNvSpPr/>
            <p:nvPr/>
          </p:nvSpPr>
          <p:spPr>
            <a:xfrm>
              <a:off x="0" y="0"/>
              <a:ext cx="3538556" cy="1896979"/>
            </a:xfrm>
            <a:custGeom>
              <a:avLst/>
              <a:gdLst/>
              <a:ahLst/>
              <a:cxnLst/>
              <a:rect l="l" t="t" r="r" b="b"/>
              <a:pathLst>
                <a:path w="3538556" h="1896979">
                  <a:moveTo>
                    <a:pt x="29388" y="0"/>
                  </a:moveTo>
                  <a:lnTo>
                    <a:pt x="3509168" y="0"/>
                  </a:lnTo>
                  <a:cubicBezTo>
                    <a:pt x="3525398" y="0"/>
                    <a:pt x="3538556" y="13157"/>
                    <a:pt x="3538556" y="29388"/>
                  </a:cubicBezTo>
                  <a:lnTo>
                    <a:pt x="3538556" y="1867591"/>
                  </a:lnTo>
                  <a:cubicBezTo>
                    <a:pt x="3538556" y="1883821"/>
                    <a:pt x="3525398" y="1896979"/>
                    <a:pt x="3509168" y="1896979"/>
                  </a:cubicBezTo>
                  <a:lnTo>
                    <a:pt x="29388" y="1896979"/>
                  </a:lnTo>
                  <a:cubicBezTo>
                    <a:pt x="13157" y="1896979"/>
                    <a:pt x="0" y="1883821"/>
                    <a:pt x="0" y="1867591"/>
                  </a:cubicBezTo>
                  <a:lnTo>
                    <a:pt x="0" y="29388"/>
                  </a:lnTo>
                  <a:cubicBezTo>
                    <a:pt x="0" y="13157"/>
                    <a:pt x="13157" y="0"/>
                    <a:pt x="29388" y="0"/>
                  </a:cubicBezTo>
                  <a:close/>
                </a:path>
              </a:pathLst>
            </a:custGeom>
            <a:solidFill>
              <a:srgbClr val="FFFFFF"/>
            </a:solidFill>
            <a:ln w="190500" cap="rnd">
              <a:solidFill>
                <a:srgbClr val="082A44"/>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38100"/>
              <a:ext cx="3538556" cy="193507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2387622" y="2122059"/>
            <a:ext cx="7416757" cy="913776"/>
          </a:xfrm>
          <a:prstGeom prst="rect">
            <a:avLst/>
          </a:prstGeom>
        </p:spPr>
        <p:txBody>
          <a:bodyPr lIns="0" tIns="0" rIns="0" bIns="0" rtlCol="0" anchor="t">
            <a:spAutoFit/>
          </a:bodyPr>
          <a:lstStyle/>
          <a:p>
            <a:pPr algn="ctr" defTabSz="609630">
              <a:lnSpc>
                <a:spcPts val="7841"/>
              </a:lnSpc>
              <a:spcBef>
                <a:spcPct val="0"/>
              </a:spcBef>
            </a:pPr>
            <a:r>
              <a:rPr lang="en-US" sz="5601">
                <a:solidFill>
                  <a:srgbClr val="000000"/>
                </a:solidFill>
                <a:latin typeface="Norwester"/>
                <a:ea typeface="Norwester"/>
                <a:cs typeface="Norwester"/>
                <a:sym typeface="Norwester"/>
              </a:rPr>
              <a:t>Math Honors Society​?</a:t>
            </a:r>
          </a:p>
        </p:txBody>
      </p:sp>
      <p:sp>
        <p:nvSpPr>
          <p:cNvPr id="16" name="TextBox 16"/>
          <p:cNvSpPr txBox="1"/>
          <p:nvPr/>
        </p:nvSpPr>
        <p:spPr>
          <a:xfrm>
            <a:off x="1755648" y="1489172"/>
            <a:ext cx="8650224" cy="655308"/>
          </a:xfrm>
          <a:prstGeom prst="rect">
            <a:avLst/>
          </a:prstGeom>
        </p:spPr>
        <p:txBody>
          <a:bodyPr wrap="square" lIns="0" tIns="0" rIns="0" bIns="0" rtlCol="0" anchor="t">
            <a:spAutoFit/>
          </a:bodyPr>
          <a:lstStyle/>
          <a:p>
            <a:pPr algn="ctr" defTabSz="609630">
              <a:lnSpc>
                <a:spcPts val="5596"/>
              </a:lnSpc>
              <a:spcBef>
                <a:spcPct val="0"/>
              </a:spcBef>
            </a:pPr>
            <a:r>
              <a:rPr lang="en-US" sz="3997" spc="887" dirty="0">
                <a:solidFill>
                  <a:srgbClr val="000000"/>
                </a:solidFill>
                <a:latin typeface="Nine by Five"/>
                <a:ea typeface="Nine by Five"/>
                <a:cs typeface="Nine by Five"/>
                <a:sym typeface="Nine by Five"/>
              </a:rPr>
              <a:t>Interested in Joining</a:t>
            </a:r>
          </a:p>
        </p:txBody>
      </p:sp>
      <p:sp>
        <p:nvSpPr>
          <p:cNvPr id="17" name="TextBox 17"/>
          <p:cNvSpPr txBox="1"/>
          <p:nvPr/>
        </p:nvSpPr>
        <p:spPr>
          <a:xfrm>
            <a:off x="238255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SCPA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3.5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
        <p:nvSpPr>
          <p:cNvPr id="18" name="TextBox 18"/>
          <p:cNvSpPr txBox="1"/>
          <p:nvPr/>
        </p:nvSpPr>
        <p:spPr>
          <a:xfrm>
            <a:off x="2484685" y="5029096"/>
            <a:ext cx="7132123" cy="802079"/>
          </a:xfrm>
          <a:prstGeom prst="rect">
            <a:avLst/>
          </a:prstGeom>
        </p:spPr>
        <p:txBody>
          <a:bodyPr lIns="0" tIns="0" rIns="0" bIns="0" rtlCol="0" anchor="t">
            <a:spAutoFit/>
          </a:bodyPr>
          <a:lstStyle/>
          <a:p>
            <a:pPr algn="ctr" defTabSz="609630">
              <a:lnSpc>
                <a:spcPts val="1565"/>
              </a:lnSpc>
            </a:pPr>
            <a:r>
              <a:rPr lang="en-US" sz="1118" b="1">
                <a:solidFill>
                  <a:srgbClr val="000000"/>
                </a:solidFill>
                <a:latin typeface="Aileron Bold"/>
                <a:ea typeface="Aileron Bold"/>
                <a:cs typeface="Aileron Bold"/>
                <a:sym typeface="Aileron Bold"/>
              </a:rPr>
              <a:t>Any questions?​</a:t>
            </a:r>
          </a:p>
          <a:p>
            <a:pPr algn="ctr" defTabSz="609630">
              <a:lnSpc>
                <a:spcPts val="1565"/>
              </a:lnSpc>
            </a:pPr>
            <a:r>
              <a:rPr lang="en-US" sz="1118" b="1">
                <a:solidFill>
                  <a:srgbClr val="000000"/>
                </a:solidFill>
                <a:latin typeface="Aileron Bold"/>
                <a:ea typeface="Aileron Bold"/>
                <a:cs typeface="Aileron Bold"/>
                <a:sym typeface="Aileron Bold"/>
              </a:rPr>
              <a:t>Email our sponsor Mrs. Ageeb (</a:t>
            </a:r>
            <a:r>
              <a:rPr lang="en-US" sz="1118" b="1" u="sng">
                <a:solidFill>
                  <a:srgbClr val="000000"/>
                </a:solidFill>
                <a:latin typeface="Aileron Bold"/>
                <a:ea typeface="Aileron Bold"/>
                <a:cs typeface="Aileron Bold"/>
                <a:sym typeface="Aileron Bold"/>
                <a:hlinkClick r:id="rId22" tooltip="mailto:ageeb.linda@somersetcollegeprep.org"/>
              </a:rPr>
              <a:t>ageeb.linda@somersetcollegeprep.org</a:t>
            </a:r>
            <a:r>
              <a:rPr lang="en-US" sz="1118" b="1">
                <a:solidFill>
                  <a:srgbClr val="000000"/>
                </a:solidFill>
                <a:latin typeface="Aileron Bold"/>
                <a:ea typeface="Aileron Bold"/>
                <a:cs typeface="Aileron Bold"/>
                <a:sym typeface="Aileron Bold"/>
              </a:rPr>
              <a:t>)​ or our 2025-2026 President Maximus Dill (</a:t>
            </a:r>
            <a:r>
              <a:rPr lang="en-US" sz="1118" b="1" u="sng">
                <a:solidFill>
                  <a:srgbClr val="000000"/>
                </a:solidFill>
                <a:latin typeface="Aileron Bold"/>
                <a:ea typeface="Aileron Bold"/>
                <a:cs typeface="Aileron Bold"/>
                <a:sym typeface="Aileron Bold"/>
                <a:hlinkClick r:id="rId23" tooltip="mailto:mdill004@somerset.colegia.org"/>
              </a:rPr>
              <a:t>mdill004@somerset.colegia.org</a:t>
            </a:r>
            <a:r>
              <a:rPr lang="en-US" sz="1118" b="1">
                <a:solidFill>
                  <a:srgbClr val="000000"/>
                </a:solidFill>
                <a:latin typeface="Aileron Bold"/>
                <a:ea typeface="Aileron Bold"/>
                <a:cs typeface="Aileron Bold"/>
                <a:sym typeface="Aileron Bold"/>
              </a:rPr>
              <a:t>) </a:t>
            </a:r>
          </a:p>
          <a:p>
            <a:pPr algn="ctr" defTabSz="609630">
              <a:lnSpc>
                <a:spcPts val="1565"/>
              </a:lnSpc>
              <a:spcBef>
                <a:spcPct val="0"/>
              </a:spcBef>
            </a:pPr>
            <a:endParaRPr lang="en-US" sz="1118" b="1">
              <a:solidFill>
                <a:srgbClr val="000000"/>
              </a:solidFill>
              <a:latin typeface="Aileron Bold"/>
              <a:ea typeface="Aileron Bold"/>
              <a:cs typeface="Aileron Bold"/>
              <a:sym typeface="Aileron Bold"/>
            </a:endParaRPr>
          </a:p>
        </p:txBody>
      </p:sp>
      <p:sp>
        <p:nvSpPr>
          <p:cNvPr id="19" name="TextBox 19"/>
          <p:cNvSpPr txBox="1"/>
          <p:nvPr/>
        </p:nvSpPr>
        <p:spPr>
          <a:xfrm>
            <a:off x="641967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3.0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dragon with wings and sharp teeth&#10;&#10;Description automatically generated">
            <a:extLst>
              <a:ext uri="{FF2B5EF4-FFF2-40B4-BE49-F238E27FC236}">
                <a16:creationId xmlns:a16="http://schemas.microsoft.com/office/drawing/2014/main" id="{681596FD-D6C9-E95F-DE83-118554B46607}"/>
              </a:ext>
            </a:extLst>
          </p:cNvPr>
          <p:cNvPicPr>
            <a:picLocks noChangeAspect="1"/>
          </p:cNvPicPr>
          <p:nvPr/>
        </p:nvPicPr>
        <p:blipFill rotWithShape="1">
          <a:blip r:embed="rId2">
            <a:extLst>
              <a:ext uri="{28A0092B-C50C-407E-A947-70E740481C1C}">
                <a14:useLocalDpi xmlns:a14="http://schemas.microsoft.com/office/drawing/2010/main" val="0"/>
              </a:ext>
            </a:extLst>
          </a:blip>
          <a:srcRect t="17467" r="2" b="2"/>
          <a:stretch/>
        </p:blipFill>
        <p:spPr>
          <a:xfrm>
            <a:off x="390675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6" name="TextBox 5">
            <a:extLst>
              <a:ext uri="{FF2B5EF4-FFF2-40B4-BE49-F238E27FC236}">
                <a16:creationId xmlns:a16="http://schemas.microsoft.com/office/drawing/2014/main" id="{65C2E6FF-9640-2B54-4AA2-066BBE5329B6}"/>
              </a:ext>
            </a:extLst>
          </p:cNvPr>
          <p:cNvSpPr txBox="1"/>
          <p:nvPr/>
        </p:nvSpPr>
        <p:spPr>
          <a:xfrm>
            <a:off x="403430" y="228599"/>
            <a:ext cx="3283527"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Dungeons and Dragons Club INFO!</a:t>
            </a:r>
          </a:p>
        </p:txBody>
      </p:sp>
      <p:sp>
        <p:nvSpPr>
          <p:cNvPr id="7" name="TextBox 6">
            <a:extLst>
              <a:ext uri="{FF2B5EF4-FFF2-40B4-BE49-F238E27FC236}">
                <a16:creationId xmlns:a16="http://schemas.microsoft.com/office/drawing/2014/main" id="{D0C07C3A-2382-76F7-3A5E-B525D56F4F67}"/>
              </a:ext>
            </a:extLst>
          </p:cNvPr>
          <p:cNvSpPr txBox="1"/>
          <p:nvPr/>
        </p:nvSpPr>
        <p:spPr>
          <a:xfrm>
            <a:off x="207817" y="2642413"/>
            <a:ext cx="367475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READY FOR ADVENTURE, THRILLS, AND FANTASY?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COME TO THE D&amp;D CLUB MEETINGS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MONDAYS AT 3:50 TO 5:15 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Bernard MT Condensed" panose="02050806060905020404" pitchFamily="18" charset="0"/>
                <a:ea typeface="+mn-ea"/>
                <a:cs typeface="+mn-cs"/>
              </a:rPr>
              <a:t>IN ROOM 175</a:t>
            </a:r>
          </a:p>
        </p:txBody>
      </p:sp>
    </p:spTree>
    <p:extLst>
      <p:ext uri="{BB962C8B-B14F-4D97-AF65-F5344CB8AC3E}">
        <p14:creationId xmlns:p14="http://schemas.microsoft.com/office/powerpoint/2010/main" val="337974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cxnSp>
        <p:nvCxnSpPr>
          <p:cNvPr id="1040" name="Straight Connector 103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Best size boxing gloves for training? - Absolute MMA">
            <a:extLst>
              <a:ext uri="{FF2B5EF4-FFF2-40B4-BE49-F238E27FC236}">
                <a16:creationId xmlns:a16="http://schemas.microsoft.com/office/drawing/2014/main" id="{BE648504-DDFE-F27B-88D2-51EF41CF5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91" t="9025" b="14367"/>
          <a:stretch>
            <a:fillRect/>
          </a:stretch>
        </p:blipFill>
        <p:spPr bwMode="auto">
          <a:xfrm>
            <a:off x="-73132"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041">
            <a:extLst>
              <a:ext uri="{FF2B5EF4-FFF2-40B4-BE49-F238E27FC236}">
                <a16:creationId xmlns:a16="http://schemas.microsoft.com/office/drawing/2014/main" id="{EFBAAD93-7DE6-47D1-3609-446AE138A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507179"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E0BFAF20-9D33-2B3B-585F-92377CA183F4}"/>
              </a:ext>
            </a:extLst>
          </p:cNvPr>
          <p:cNvSpPr>
            <a:spLocks noGrp="1"/>
          </p:cNvSpPr>
          <p:nvPr>
            <p:ph type="ctrTitle"/>
          </p:nvPr>
        </p:nvSpPr>
        <p:spPr>
          <a:xfrm>
            <a:off x="7000054" y="846355"/>
            <a:ext cx="5046244" cy="4251754"/>
          </a:xfrm>
        </p:spPr>
        <p:txBody>
          <a:bodyPr anchor="t">
            <a:normAutofit/>
          </a:bodyPr>
          <a:lstStyle/>
          <a:p>
            <a:pPr algn="ctr">
              <a:lnSpc>
                <a:spcPct val="90000"/>
              </a:lnSpc>
            </a:pPr>
            <a:r>
              <a:rPr lang="en-US" sz="5600" dirty="0"/>
              <a:t>Boxing club </a:t>
            </a:r>
            <a:r>
              <a:rPr lang="en-US" sz="5600" b="1" u="sng" dirty="0"/>
              <a:t>Canceled</a:t>
            </a:r>
            <a:r>
              <a:rPr lang="en-US" sz="5600" dirty="0"/>
              <a:t>:</a:t>
            </a:r>
            <a:br>
              <a:rPr lang="en-US" sz="5600" dirty="0"/>
            </a:br>
            <a:br>
              <a:rPr lang="en-US" sz="5600" dirty="0"/>
            </a:br>
            <a:r>
              <a:rPr lang="en-US" sz="5600" dirty="0"/>
              <a:t>Monday 9/15</a:t>
            </a:r>
          </a:p>
        </p:txBody>
      </p:sp>
      <p:sp>
        <p:nvSpPr>
          <p:cNvPr id="3" name="Subtitle 2">
            <a:extLst>
              <a:ext uri="{FF2B5EF4-FFF2-40B4-BE49-F238E27FC236}">
                <a16:creationId xmlns:a16="http://schemas.microsoft.com/office/drawing/2014/main" id="{BA1B1EFB-4A79-C675-D392-682DAACEB863}"/>
              </a:ext>
            </a:extLst>
          </p:cNvPr>
          <p:cNvSpPr>
            <a:spLocks noGrp="1"/>
          </p:cNvSpPr>
          <p:nvPr>
            <p:ph type="subTitle" idx="1"/>
          </p:nvPr>
        </p:nvSpPr>
        <p:spPr>
          <a:xfrm>
            <a:off x="7145736" y="5288633"/>
            <a:ext cx="4754880" cy="1446024"/>
          </a:xfrm>
        </p:spPr>
        <p:txBody>
          <a:bodyPr anchor="b">
            <a:normAutofit/>
          </a:bodyPr>
          <a:lstStyle/>
          <a:p>
            <a:pPr algn="ctr"/>
            <a:r>
              <a:rPr lang="en-US" sz="2200" b="1" dirty="0">
                <a:solidFill>
                  <a:srgbClr val="FF0000"/>
                </a:solidFill>
              </a:rPr>
              <a:t>Meet in the Weight Room </a:t>
            </a:r>
          </a:p>
          <a:p>
            <a:pPr algn="ctr"/>
            <a:r>
              <a:rPr lang="en-US" sz="2200" b="1" dirty="0">
                <a:solidFill>
                  <a:srgbClr val="FF0000"/>
                </a:solidFill>
              </a:rPr>
              <a:t>Wednesday 9/17</a:t>
            </a:r>
          </a:p>
          <a:p>
            <a:pPr algn="ctr"/>
            <a:r>
              <a:rPr lang="en-US" sz="2200" b="1" dirty="0">
                <a:solidFill>
                  <a:srgbClr val="FF0000"/>
                </a:solidFill>
              </a:rPr>
              <a:t>4:00 – 5:15 PM</a:t>
            </a:r>
          </a:p>
        </p:txBody>
      </p:sp>
      <p:cxnSp>
        <p:nvCxnSpPr>
          <p:cNvPr id="1044" name="Straight Connector 1043">
            <a:extLst>
              <a:ext uri="{FF2B5EF4-FFF2-40B4-BE49-F238E27FC236}">
                <a16:creationId xmlns:a16="http://schemas.microsoft.com/office/drawing/2014/main" id="{90236859-7780-1451-40B8-74A77E2715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62326" y="727509"/>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7A9BEA-B3A1-58F9-5670-328F52BCCD9C}"/>
              </a:ext>
            </a:extLst>
          </p:cNvPr>
          <p:cNvSpPr txBox="1"/>
          <p:nvPr/>
        </p:nvSpPr>
        <p:spPr>
          <a:xfrm>
            <a:off x="0" y="5657661"/>
            <a:ext cx="70000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sto MT"/>
                <a:ea typeface="+mn-ea"/>
                <a:cs typeface="+mn-cs"/>
              </a:rPr>
              <a:t>You MUST wear gym clothes &amp; appropriate shoes or you cannot participate.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sto MT"/>
                <a:ea typeface="+mn-ea"/>
                <a:cs typeface="+mn-cs"/>
              </a:rPr>
              <a:t>Bring 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sto MT"/>
                <a:ea typeface="+mn-ea"/>
                <a:cs typeface="+mn-cs"/>
              </a:rPr>
              <a:t>All signed permission slips due to Ms. Bowling by Friday 9/19.</a:t>
            </a:r>
          </a:p>
        </p:txBody>
      </p:sp>
    </p:spTree>
    <p:extLst>
      <p:ext uri="{BB962C8B-B14F-4D97-AF65-F5344CB8AC3E}">
        <p14:creationId xmlns:p14="http://schemas.microsoft.com/office/powerpoint/2010/main" val="422575308"/>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B1E68-C999-9EC7-62B4-31C3F5490187}"/>
              </a:ext>
            </a:extLst>
          </p:cNvPr>
          <p:cNvSpPr>
            <a:spLocks noGrp="1"/>
          </p:cNvSpPr>
          <p:nvPr>
            <p:ph type="title"/>
          </p:nvPr>
        </p:nvSpPr>
        <p:spPr>
          <a:xfrm>
            <a:off x="114300" y="107950"/>
            <a:ext cx="11887200" cy="1325563"/>
          </a:xfrm>
        </p:spPr>
        <p:txBody>
          <a:bodyPr>
            <a:normAutofit/>
          </a:bodyPr>
          <a:lstStyle/>
          <a:p>
            <a:pPr algn="ctr"/>
            <a:r>
              <a:rPr lang="en-US" sz="6000" i="1">
                <a:solidFill>
                  <a:srgbClr val="00B0F0"/>
                </a:solidFill>
                <a:latin typeface="Comic Sans MS"/>
              </a:rPr>
              <a:t>Movie Club is back!!!</a:t>
            </a:r>
            <a:endParaRPr lang="en-US" i="1"/>
          </a:p>
        </p:txBody>
      </p:sp>
      <p:sp>
        <p:nvSpPr>
          <p:cNvPr id="3" name="Content Placeholder 2">
            <a:extLst>
              <a:ext uri="{FF2B5EF4-FFF2-40B4-BE49-F238E27FC236}">
                <a16:creationId xmlns:a16="http://schemas.microsoft.com/office/drawing/2014/main" id="{E694166D-016D-1666-5C3C-433D84BE9FFC}"/>
              </a:ext>
            </a:extLst>
          </p:cNvPr>
          <p:cNvSpPr>
            <a:spLocks noGrp="1"/>
          </p:cNvSpPr>
          <p:nvPr>
            <p:ph idx="1"/>
          </p:nvPr>
        </p:nvSpPr>
        <p:spPr>
          <a:xfrm>
            <a:off x="1438" y="1443906"/>
            <a:ext cx="12186248" cy="5418138"/>
          </a:xfrm>
        </p:spPr>
        <p:txBody>
          <a:bodyPr vert="horz" lIns="91440" tIns="45720" rIns="91440" bIns="45720" rtlCol="0" anchor="t">
            <a:normAutofit fontScale="92500" lnSpcReduction="20000"/>
          </a:bodyPr>
          <a:lstStyle/>
          <a:p>
            <a:pPr marL="0" indent="0" algn="ctr">
              <a:buNone/>
            </a:pPr>
            <a:r>
              <a:rPr lang="en-US" sz="4400" b="1">
                <a:solidFill>
                  <a:srgbClr val="00B0F0"/>
                </a:solidFill>
              </a:rPr>
              <a:t>To watch and discuss movies we love</a:t>
            </a:r>
            <a:endParaRPr lang="en-US" b="1"/>
          </a:p>
          <a:p>
            <a:pPr marL="0" indent="0" algn="ctr">
              <a:buNone/>
            </a:pPr>
            <a:endParaRPr lang="en-US" sz="3600" b="1" dirty="0">
              <a:solidFill>
                <a:schemeClr val="bg1"/>
              </a:solidFill>
            </a:endParaRPr>
          </a:p>
          <a:p>
            <a:pPr marL="0" indent="0" algn="ctr">
              <a:buNone/>
            </a:pPr>
            <a:r>
              <a:rPr lang="en-US" sz="3600" b="1">
                <a:solidFill>
                  <a:schemeClr val="bg1"/>
                </a:solidFill>
              </a:rPr>
              <a:t>On Fridays during lunch in </a:t>
            </a:r>
            <a:endParaRPr lang="en-US">
              <a:solidFill>
                <a:schemeClr val="bg1"/>
              </a:solidFill>
            </a:endParaRPr>
          </a:p>
          <a:p>
            <a:pPr marL="0" indent="0" algn="ctr">
              <a:buNone/>
            </a:pPr>
            <a:r>
              <a:rPr lang="en-US" sz="3600" b="1">
                <a:solidFill>
                  <a:schemeClr val="bg1"/>
                </a:solidFill>
              </a:rPr>
              <a:t>Ms. Bowling's Room A134</a:t>
            </a:r>
            <a:endParaRPr lang="en-US">
              <a:solidFill>
                <a:schemeClr val="bg1"/>
              </a:solidFill>
            </a:endParaRPr>
          </a:p>
          <a:p>
            <a:pPr marL="0" indent="0" algn="ctr">
              <a:buNone/>
            </a:pPr>
            <a:endParaRPr lang="en-US" b="1" dirty="0">
              <a:solidFill>
                <a:srgbClr val="00B0F0"/>
              </a:solidFill>
              <a:latin typeface="Century Gothic"/>
            </a:endParaRPr>
          </a:p>
          <a:p>
            <a:pPr marL="0" indent="0" algn="ctr">
              <a:buNone/>
            </a:pPr>
            <a:endParaRPr lang="en-US" b="1" dirty="0">
              <a:solidFill>
                <a:srgbClr val="00B0F0"/>
              </a:solidFill>
              <a:latin typeface="Century Gothic"/>
            </a:endParaRPr>
          </a:p>
          <a:p>
            <a:pPr marL="0" indent="0" algn="ctr">
              <a:buNone/>
            </a:pPr>
            <a:r>
              <a:rPr lang="en-US" b="1" i="1">
                <a:solidFill>
                  <a:srgbClr val="00B0F0"/>
                </a:solidFill>
                <a:latin typeface="Century Gothic"/>
              </a:rPr>
              <a:t>Interest meeting </a:t>
            </a:r>
            <a:endParaRPr lang="en-US" b="1" i="1">
              <a:solidFill>
                <a:srgbClr val="000000"/>
              </a:solidFill>
              <a:latin typeface="Aptos" panose="020B0004020202020204"/>
            </a:endParaRPr>
          </a:p>
          <a:p>
            <a:pPr marL="0" indent="0" algn="ctr">
              <a:buNone/>
            </a:pPr>
            <a:r>
              <a:rPr lang="en-US" b="1" i="1">
                <a:solidFill>
                  <a:srgbClr val="00B0F0"/>
                </a:solidFill>
                <a:latin typeface="Century Gothic"/>
              </a:rPr>
              <a:t>Friday, September 19th – Bring your lunch!</a:t>
            </a:r>
            <a:endParaRPr lang="en-US" b="1" i="1"/>
          </a:p>
          <a:p>
            <a:pPr marL="0" indent="0" algn="ctr">
              <a:buNone/>
            </a:pPr>
            <a:endParaRPr lang="en-US"/>
          </a:p>
          <a:p>
            <a:pPr algn="ctr">
              <a:buNone/>
            </a:pPr>
            <a:r>
              <a:rPr lang="en-US" dirty="0">
                <a:solidFill>
                  <a:srgbClr val="FFFFFF"/>
                </a:solidFill>
                <a:latin typeface="Century Gothic"/>
              </a:rPr>
              <a:t>Questions: Email Ms. Bowling at </a:t>
            </a:r>
            <a:r>
              <a:rPr lang="en-US" dirty="0">
                <a:solidFill>
                  <a:srgbClr val="FFFFFF"/>
                </a:solidFill>
                <a:latin typeface="Century Gothic"/>
                <a:hlinkClick r:id="rId3">
                  <a:extLst>
                    <a:ext uri="{A12FA001-AC4F-418D-AE19-62706E023703}">
                      <ahyp:hlinkClr xmlns:ahyp="http://schemas.microsoft.com/office/drawing/2018/hyperlinkcolor" val="tx"/>
                    </a:ext>
                  </a:extLst>
                </a:hlinkClick>
              </a:rPr>
              <a:t>Bowling.Cynthia@SomersetCollegePrep.org</a:t>
            </a:r>
            <a:r>
              <a:rPr lang="en-US">
                <a:solidFill>
                  <a:srgbClr val="FFFFFF"/>
                </a:solidFill>
                <a:latin typeface="Century Gothic"/>
              </a:rPr>
              <a:t> or</a:t>
            </a:r>
            <a:r>
              <a:rPr lang="en-US" dirty="0">
                <a:solidFill>
                  <a:srgbClr val="FFFFFF"/>
                </a:solidFill>
                <a:latin typeface="Century Gothic"/>
              </a:rPr>
              <a:t> </a:t>
            </a:r>
            <a:endParaRPr lang="en-US"/>
          </a:p>
          <a:p>
            <a:pPr algn="ctr">
              <a:buNone/>
            </a:pPr>
            <a:r>
              <a:rPr lang="en-US">
                <a:solidFill>
                  <a:srgbClr val="FFFFFF"/>
                </a:solidFill>
                <a:latin typeface="Century Gothic"/>
              </a:rPr>
              <a:t>  Caleb Jacques at </a:t>
            </a:r>
            <a:r>
              <a:rPr lang="en-US" dirty="0">
                <a:solidFill>
                  <a:srgbClr val="FFFFFF"/>
                </a:solidFill>
                <a:latin typeface="Century Gothic"/>
                <a:hlinkClick r:id="rId4">
                  <a:extLst>
                    <a:ext uri="{A12FA001-AC4F-418D-AE19-62706E023703}">
                      <ahyp:hlinkClr xmlns:ahyp="http://schemas.microsoft.com/office/drawing/2018/hyperlinkcolor" val="tx"/>
                    </a:ext>
                  </a:extLst>
                </a:hlinkClick>
              </a:rPr>
              <a:t>cjacq005@somerset.colegia.org</a:t>
            </a:r>
            <a:r>
              <a:rPr lang="en-US" dirty="0">
                <a:solidFill>
                  <a:srgbClr val="FFFFFF"/>
                </a:solidFill>
                <a:latin typeface="Century Gothic"/>
              </a:rPr>
              <a:t> </a:t>
            </a:r>
            <a:endParaRPr lang="en-US">
              <a:solidFill>
                <a:srgbClr val="000000"/>
              </a:solidFill>
              <a:latin typeface="Century Gothic"/>
            </a:endParaRPr>
          </a:p>
          <a:p>
            <a:pPr>
              <a:buNone/>
            </a:pPr>
            <a:endParaRPr lang="en-US" dirty="0">
              <a:solidFill>
                <a:srgbClr val="FFFFFF"/>
              </a:solidFill>
              <a:latin typeface="Century Gothic"/>
            </a:endParaRPr>
          </a:p>
          <a:p>
            <a:pPr marL="0" indent="0">
              <a:buNone/>
            </a:pPr>
            <a:endParaRPr lang="en-US" dirty="0">
              <a:solidFill>
                <a:srgbClr val="00B0F0"/>
              </a:solidFill>
              <a:latin typeface="Century Gothic"/>
            </a:endParaRPr>
          </a:p>
          <a:p>
            <a:pPr marL="0" indent="0">
              <a:buNone/>
            </a:pPr>
            <a:endParaRPr lang="en-US" dirty="0">
              <a:solidFill>
                <a:srgbClr val="00B0F0"/>
              </a:solidFill>
              <a:latin typeface="Century Gothic"/>
            </a:endParaRPr>
          </a:p>
        </p:txBody>
      </p:sp>
    </p:spTree>
    <p:extLst>
      <p:ext uri="{BB962C8B-B14F-4D97-AF65-F5344CB8AC3E}">
        <p14:creationId xmlns:p14="http://schemas.microsoft.com/office/powerpoint/2010/main" val="2331821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EE40064-393A-D8F8-F70C-52441816F413}"/>
              </a:ext>
            </a:extLst>
          </p:cNvPr>
          <p:cNvSpPr>
            <a:spLocks noGrp="1" noChangeArrowheads="1"/>
          </p:cNvSpPr>
          <p:nvPr>
            <p:ph idx="1"/>
          </p:nvPr>
        </p:nvSpPr>
        <p:spPr bwMode="auto">
          <a:xfrm>
            <a:off x="612647" y="3658504"/>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4BA4DF67-1228-F752-9267-2B2F4CB09A89}"/>
              </a:ext>
            </a:extLst>
          </p:cNvPr>
          <p:cNvSpPr>
            <a:spLocks noGrp="1" noChangeArrowheads="1"/>
          </p:cNvSpPr>
          <p:nvPr>
            <p:ph type="title"/>
          </p:nvPr>
        </p:nvSpPr>
        <p:spPr bwMode="auto">
          <a:xfrm>
            <a:off x="163629" y="83720"/>
            <a:ext cx="1181019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a:ln>
                  <a:noFill/>
                </a:ln>
                <a:solidFill>
                  <a:srgbClr val="000000"/>
                </a:solidFill>
                <a:effectLst/>
                <a:latin typeface="Aptos" panose="020B0004020202020204" pitchFamily="34" charset="0"/>
              </a:rPr>
              <a:t>-Library is open during lunch Monday - Thursday’s </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-Closed on Fridays.</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Mondays and Tuesdays- Open to Middle School</a:t>
            </a:r>
            <a:br>
              <a:rPr kumimoji="0" lang="en-US" altLang="en-US" sz="3200" b="0" i="0" u="none" strike="noStrike" cap="none" normalizeH="0" baseline="0">
                <a:ln>
                  <a:noFill/>
                </a:ln>
                <a:solidFill>
                  <a:srgbClr val="000000"/>
                </a:solidFill>
                <a:effectLst/>
                <a:latin typeface="Aptos" panose="020B0004020202020204" pitchFamily="34" charset="0"/>
              </a:rPr>
            </a:br>
            <a:r>
              <a:rPr kumimoji="0" lang="en-US" altLang="en-US" sz="3200" b="0" i="0" u="none" strike="noStrike" cap="none" normalizeH="0" baseline="0">
                <a:ln>
                  <a:noFill/>
                </a:ln>
                <a:solidFill>
                  <a:srgbClr val="000000"/>
                </a:solidFill>
                <a:effectLst/>
                <a:latin typeface="Aptos" panose="020B0004020202020204" pitchFamily="34" charset="0"/>
              </a:rPr>
              <a:t>Wednesdays and Thursdays- Open to High School</a:t>
            </a:r>
            <a:endParaRPr kumimoji="0" lang="en-US" altLang="en-US" sz="44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3FD7300C-CD4E-3510-87A0-1E52DDF9F3BD}"/>
              </a:ext>
            </a:extLst>
          </p:cNvPr>
          <p:cNvPicPr>
            <a:picLocks noChangeAspect="1"/>
          </p:cNvPicPr>
          <p:nvPr/>
        </p:nvPicPr>
        <p:blipFill>
          <a:blip r:embed="rId2"/>
          <a:stretch>
            <a:fillRect/>
          </a:stretch>
        </p:blipFill>
        <p:spPr>
          <a:xfrm>
            <a:off x="1183907" y="2453456"/>
            <a:ext cx="8912993" cy="4281087"/>
          </a:xfrm>
          <a:prstGeom prst="rect">
            <a:avLst/>
          </a:prstGeom>
        </p:spPr>
      </p:pic>
    </p:spTree>
    <p:extLst>
      <p:ext uri="{BB962C8B-B14F-4D97-AF65-F5344CB8AC3E}">
        <p14:creationId xmlns:p14="http://schemas.microsoft.com/office/powerpoint/2010/main" val="1080479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0D33-2CD8-11A1-C179-AED1D8D5380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D296AF9B-1222-A379-A681-9CCD7E1CFFB9}"/>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CA1B9FFB-BBB1-5049-F61A-B84831B8AD09}"/>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D29EF93B-67FF-9E6C-3098-3968B8AAEB69}"/>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690BAE24-BF18-523F-9878-038877431A6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DB3ADF9-C5A0-F381-8D3E-8AD95A0262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2352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B6B2-C98C-BF54-5B49-38FDF55ABC32}"/>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324927B-118B-75C3-3CE4-7F32C202119B}"/>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1774B893-82F8-F30C-B309-BF275DAD9267}"/>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35E9AE5A-7C56-822E-C8FC-DF7A21693BA3}"/>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CE58582A-0E2A-C892-209D-B7AC7065B0C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155303A-6947-AC54-18E8-A65F81313F20}"/>
              </a:ext>
            </a:extLst>
          </p:cNvPr>
          <p:cNvPicPr>
            <a:picLocks noChangeAspect="1"/>
          </p:cNvPicPr>
          <p:nvPr/>
        </p:nvPicPr>
        <p:blipFill>
          <a:blip r:embed="rId2"/>
          <a:stretch>
            <a:fillRect/>
          </a:stretch>
        </p:blipFill>
        <p:spPr>
          <a:xfrm>
            <a:off x="0" y="28415"/>
            <a:ext cx="12192000" cy="6801169"/>
          </a:xfrm>
          <a:prstGeom prst="rect">
            <a:avLst/>
          </a:prstGeom>
        </p:spPr>
      </p:pic>
    </p:spTree>
    <p:extLst>
      <p:ext uri="{BB962C8B-B14F-4D97-AF65-F5344CB8AC3E}">
        <p14:creationId xmlns:p14="http://schemas.microsoft.com/office/powerpoint/2010/main" val="4051660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p:txBody>
          <a:bodyPr/>
          <a:lstStyle/>
          <a:p>
            <a:pPr algn="ctr"/>
            <a:r>
              <a:rPr lang="en-US"/>
              <a:t>School Club List</a:t>
            </a:r>
          </a:p>
        </p:txBody>
      </p:sp>
      <p:sp>
        <p:nvSpPr>
          <p:cNvPr id="3" name="Content Placeholder 2">
            <a:extLst>
              <a:ext uri="{FF2B5EF4-FFF2-40B4-BE49-F238E27FC236}">
                <a16:creationId xmlns:a16="http://schemas.microsoft.com/office/drawing/2014/main" id="{0EDB7F48-938A-DB7C-1578-EBAB0ADD63A1}"/>
              </a:ext>
            </a:extLst>
          </p:cNvPr>
          <p:cNvSpPr>
            <a:spLocks noGrp="1"/>
          </p:cNvSpPr>
          <p:nvPr>
            <p:ph idx="1"/>
          </p:nvPr>
        </p:nvSpPr>
        <p:spPr>
          <a:xfrm>
            <a:off x="126609" y="1252024"/>
            <a:ext cx="11830929" cy="5605975"/>
          </a:xfrm>
        </p:spPr>
        <p:txBody>
          <a:bodyPr>
            <a:normAutofit fontScale="92500" lnSpcReduction="20000"/>
          </a:bodyPr>
          <a:lstStyle/>
          <a:p>
            <a:r>
              <a:rPr lang="en-US" sz="1800" u="sng" dirty="0"/>
              <a:t>Monday</a:t>
            </a:r>
          </a:p>
          <a:p>
            <a:r>
              <a:rPr lang="en-US" sz="1800" dirty="0"/>
              <a:t>Chorus (High School)- afterschool from 4-5:30</a:t>
            </a:r>
          </a:p>
          <a:p>
            <a:r>
              <a:rPr lang="en-US" sz="1800" dirty="0"/>
              <a:t>Chess- at lunch, in 134A</a:t>
            </a:r>
          </a:p>
          <a:p>
            <a:r>
              <a:rPr lang="en-US" sz="1800" dirty="0"/>
              <a:t>Boxing Club- Mondays and Wednesdays in the weight room afterschool, from 4-5:15</a:t>
            </a:r>
          </a:p>
          <a:p>
            <a:r>
              <a:rPr lang="en-US" sz="1800" dirty="0"/>
              <a:t>Neurons and Newtons- at lunch, in 243B</a:t>
            </a:r>
          </a:p>
          <a:p>
            <a:r>
              <a:rPr lang="en-US" sz="1800" dirty="0"/>
              <a:t>Dungeons and Dragons- afterschool, in 175c, from 3:50-5:15</a:t>
            </a:r>
          </a:p>
          <a:p>
            <a:r>
              <a:rPr lang="en-US" sz="1800" u="sng" dirty="0"/>
              <a:t>Tuesday</a:t>
            </a:r>
          </a:p>
          <a:p>
            <a:r>
              <a:rPr lang="en-US" sz="1800" dirty="0"/>
              <a:t>K-Pop- at lunch, in 230A</a:t>
            </a:r>
          </a:p>
          <a:p>
            <a:r>
              <a:rPr lang="en-US" sz="1800" dirty="0"/>
              <a:t>Drama- afterschool in 167c, 4-5pm</a:t>
            </a:r>
          </a:p>
          <a:p>
            <a:r>
              <a:rPr lang="en-US" sz="1800" u="sng" dirty="0"/>
              <a:t>Wednesday</a:t>
            </a:r>
          </a:p>
          <a:p>
            <a:r>
              <a:rPr lang="en-US" sz="1800" dirty="0"/>
              <a:t>SGA- Afterschool at 4pm</a:t>
            </a:r>
          </a:p>
          <a:p>
            <a:r>
              <a:rPr lang="en-US" sz="1800" dirty="0"/>
              <a:t>First Priority- at lunch in the gym</a:t>
            </a:r>
          </a:p>
          <a:p>
            <a:r>
              <a:rPr lang="en-US" sz="1800" dirty="0"/>
              <a:t>Crochet Club- afterschool from 3:45-5:25, in 235A, </a:t>
            </a:r>
          </a:p>
          <a:p>
            <a:r>
              <a:rPr lang="en-US" sz="1800" u="sng" dirty="0"/>
              <a:t>Thursday</a:t>
            </a:r>
          </a:p>
          <a:p>
            <a:r>
              <a:rPr lang="en-US" sz="1800" dirty="0"/>
              <a:t>Artists for a Cause- at lunch, in 268c</a:t>
            </a:r>
          </a:p>
          <a:p>
            <a:r>
              <a:rPr lang="en-US" sz="1800" dirty="0"/>
              <a:t>Future Builders of America- at lunch in 175c</a:t>
            </a:r>
          </a:p>
          <a:p>
            <a:r>
              <a:rPr lang="en-US" sz="1800" dirty="0"/>
              <a:t>Prom Committee/Planning- 276A at lunch </a:t>
            </a:r>
          </a:p>
          <a:p>
            <a:r>
              <a:rPr lang="en-US" sz="1800" u="sng" dirty="0"/>
              <a:t>Friday</a:t>
            </a:r>
          </a:p>
          <a:p>
            <a:r>
              <a:rPr lang="en-US" sz="1800" dirty="0"/>
              <a:t>Gay-Straight Alliance- at lunch, in 169c</a:t>
            </a:r>
          </a:p>
        </p:txBody>
      </p:sp>
    </p:spTree>
    <p:extLst>
      <p:ext uri="{BB962C8B-B14F-4D97-AF65-F5344CB8AC3E}">
        <p14:creationId xmlns:p14="http://schemas.microsoft.com/office/powerpoint/2010/main" val="1262471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1.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325</TotalTime>
  <Words>2235</Words>
  <Application>Microsoft Office PowerPoint</Application>
  <PresentationFormat>Widescreen</PresentationFormat>
  <Paragraphs>314</Paragraphs>
  <Slides>55</Slides>
  <Notes>1</Notes>
  <HiddenSlides>0</HiddenSlides>
  <MMClips>0</MMClips>
  <ScaleCrop>false</ScaleCrop>
  <HeadingPairs>
    <vt:vector size="6" baseType="variant">
      <vt:variant>
        <vt:lpstr>Fonts Used</vt:lpstr>
      </vt:variant>
      <vt:variant>
        <vt:i4>34</vt:i4>
      </vt:variant>
      <vt:variant>
        <vt:lpstr>Theme</vt:lpstr>
      </vt:variant>
      <vt:variant>
        <vt:i4>18</vt:i4>
      </vt:variant>
      <vt:variant>
        <vt:lpstr>Slide Titles</vt:lpstr>
      </vt:variant>
      <vt:variant>
        <vt:i4>55</vt:i4>
      </vt:variant>
    </vt:vector>
  </HeadingPairs>
  <TitlesOfParts>
    <vt:vector size="107" baseType="lpstr">
      <vt:lpstr>Aileron Bold</vt:lpstr>
      <vt:lpstr>Algerian</vt:lpstr>
      <vt:lpstr>Aller</vt:lpstr>
      <vt:lpstr>Aptos</vt:lpstr>
      <vt:lpstr>Aptos Display</vt:lpstr>
      <vt:lpstr>Arial</vt:lpstr>
      <vt:lpstr>Arial Black</vt:lpstr>
      <vt:lpstr>Arial Nova</vt:lpstr>
      <vt:lpstr>Bernard MT Condensed</vt:lpstr>
      <vt:lpstr>Bookman Old Style</vt:lpstr>
      <vt:lpstr>Calibri</vt:lpstr>
      <vt:lpstr>Calibri Light</vt:lpstr>
      <vt:lpstr>Calisto MT</vt:lpstr>
      <vt:lpstr>Canva Sans</vt:lpstr>
      <vt:lpstr>Canva Sans Bold</vt:lpstr>
      <vt:lpstr>Century Gothic</vt:lpstr>
      <vt:lpstr>Comic Sans MS</vt:lpstr>
      <vt:lpstr>Courier New</vt:lpstr>
      <vt:lpstr>Georgia</vt:lpstr>
      <vt:lpstr>Gill Sans Nova</vt:lpstr>
      <vt:lpstr>Grandview Display</vt:lpstr>
      <vt:lpstr>Modern Love</vt:lpstr>
      <vt:lpstr>More Sugar</vt:lpstr>
      <vt:lpstr>Neue Haas Grotesk Text Pro</vt:lpstr>
      <vt:lpstr>Nine by Five</vt:lpstr>
      <vt:lpstr>Norwester</vt:lpstr>
      <vt:lpstr>Open sans</vt:lpstr>
      <vt:lpstr>Rockwell</vt:lpstr>
      <vt:lpstr>Saved By Zero</vt:lpstr>
      <vt:lpstr>Segoe UI</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VanillaVTI</vt:lpstr>
      <vt:lpstr>MinimalXOVTI</vt:lpstr>
      <vt:lpstr>3_Office Theme</vt:lpstr>
      <vt:lpstr>1_Office Theme</vt:lpstr>
      <vt:lpstr>5_Office Theme</vt:lpstr>
      <vt:lpstr>7_Office Theme</vt:lpstr>
      <vt:lpstr>4_office theme</vt:lpstr>
      <vt:lpstr>6_Office Theme</vt:lpstr>
      <vt:lpstr>ChronicleVTI</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Interested in starting a school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Boxing club Canceled:  Monday 9/15</vt:lpstr>
      <vt:lpstr>Movie Club is back!!!</vt:lpstr>
      <vt:lpstr>-Library is open during lunch Monday - Thursday’s  -Closed on Fridays. Mondays and Tuesdays- Open to Middle School Wednesdays and Thursdays- Open to High School</vt:lpstr>
      <vt:lpstr>PowerPoint Presentation</vt:lpstr>
      <vt:lpstr>PowerPoint Presentation</vt:lpstr>
      <vt:lpstr>School Club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15</cp:revision>
  <dcterms:created xsi:type="dcterms:W3CDTF">2023-08-06T12:12:54Z</dcterms:created>
  <dcterms:modified xsi:type="dcterms:W3CDTF">2025-09-12T12:17:42Z</dcterms:modified>
</cp:coreProperties>
</file>